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5" r:id="rId2"/>
    <p:sldId id="264" r:id="rId3"/>
    <p:sldId id="274" r:id="rId4"/>
    <p:sldId id="269" r:id="rId5"/>
    <p:sldId id="266" r:id="rId6"/>
    <p:sldId id="265" r:id="rId7"/>
    <p:sldId id="259" r:id="rId8"/>
    <p:sldId id="282" r:id="rId9"/>
    <p:sldId id="271" r:id="rId10"/>
    <p:sldId id="283" r:id="rId11"/>
    <p:sldId id="279" r:id="rId12"/>
    <p:sldId id="260" r:id="rId13"/>
    <p:sldId id="261" r:id="rId14"/>
    <p:sldId id="267" r:id="rId15"/>
    <p:sldId id="263" r:id="rId16"/>
    <p:sldId id="28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9199-31A9-49FE-BB07-97B18B349AC7}" type="datetimeFigureOut">
              <a:rPr lang="ru-RU" smtClean="0"/>
              <a:t>24.08.2012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B6C657-03E4-4E50-B0EB-CAD09B72AEE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9199-31A9-49FE-BB07-97B18B349AC7}" type="datetimeFigureOut">
              <a:rPr lang="ru-RU" smtClean="0"/>
              <a:t>24.08.2012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6C657-03E4-4E50-B0EB-CAD09B72AE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9199-31A9-49FE-BB07-97B18B349AC7}" type="datetimeFigureOut">
              <a:rPr lang="ru-RU" smtClean="0"/>
              <a:t>24.08.2012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6C657-03E4-4E50-B0EB-CAD09B72AE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AB99199-31A9-49FE-BB07-97B18B349AC7}" type="datetimeFigureOut">
              <a:rPr lang="ru-RU" smtClean="0"/>
              <a:t>24.08.2012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7B6C657-03E4-4E50-B0EB-CAD09B72AEE9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9199-31A9-49FE-BB07-97B18B349AC7}" type="datetimeFigureOut">
              <a:rPr lang="ru-RU" smtClean="0"/>
              <a:t>24.08.2012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6C657-03E4-4E50-B0EB-CAD09B72AEE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9199-31A9-49FE-BB07-97B18B349AC7}" type="datetimeFigureOut">
              <a:rPr lang="ru-RU" smtClean="0"/>
              <a:t>24.08.2012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6C657-03E4-4E50-B0EB-CAD09B72AEE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6C657-03E4-4E50-B0EB-CAD09B72AEE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9199-31A9-49FE-BB07-97B18B349AC7}" type="datetimeFigureOut">
              <a:rPr lang="ru-RU" smtClean="0"/>
              <a:t>24.08.2012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9199-31A9-49FE-BB07-97B18B349AC7}" type="datetimeFigureOut">
              <a:rPr lang="ru-RU" smtClean="0"/>
              <a:t>24.08.2012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6C657-03E4-4E50-B0EB-CAD09B72AEE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9199-31A9-49FE-BB07-97B18B349AC7}" type="datetimeFigureOut">
              <a:rPr lang="ru-RU" smtClean="0"/>
              <a:t>24.08.2012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6C657-03E4-4E50-B0EB-CAD09B72AE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AB99199-31A9-49FE-BB07-97B18B349AC7}" type="datetimeFigureOut">
              <a:rPr lang="ru-RU" smtClean="0"/>
              <a:t>24.08.2012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7B6C657-03E4-4E50-B0EB-CAD09B72AEE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9199-31A9-49FE-BB07-97B18B349AC7}" type="datetimeFigureOut">
              <a:rPr lang="ru-RU" smtClean="0"/>
              <a:t>24.08.2012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B6C657-03E4-4E50-B0EB-CAD09B72AEE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AB99199-31A9-49FE-BB07-97B18B349AC7}" type="datetimeFigureOut">
              <a:rPr lang="ru-RU" smtClean="0"/>
              <a:t>24.08.2012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7B6C657-03E4-4E50-B0EB-CAD09B72AEE9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hyperlink" Target="http://www.kontorakuka.ru/countries/europe/russia/fotos/nerli6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220072" y="4149080"/>
            <a:ext cx="3466728" cy="230425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Автор: учитель русского языка и литературы МБОУ СОШ № 33</a:t>
            </a:r>
            <a:br>
              <a:rPr lang="ru-RU" dirty="0" smtClean="0"/>
            </a:br>
            <a:r>
              <a:rPr lang="ru-RU" dirty="0" smtClean="0"/>
              <a:t> г. Электроугли Хухорева Галина Сергеевна.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216024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Изложение. Описание архитектурного памятника.</a:t>
            </a:r>
            <a:br>
              <a:rPr lang="ru-RU" dirty="0" smtClean="0"/>
            </a:br>
            <a:r>
              <a:rPr lang="ru-RU" dirty="0" smtClean="0"/>
              <a:t>Храм Покрова на Нерли.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2780928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Урок развития речи в 8 классе</a:t>
            </a:r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140968"/>
            <a:ext cx="3456384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/>
          <a:lstStyle/>
          <a:p>
            <a:pPr algn="ctr"/>
            <a:r>
              <a:rPr lang="ru-RU" dirty="0" smtClean="0"/>
              <a:t>Царь Давид</a:t>
            </a:r>
            <a:endParaRPr lang="ru-RU" dirty="0"/>
          </a:p>
        </p:txBody>
      </p:sp>
      <p:pic>
        <p:nvPicPr>
          <p:cNvPr id="5" name="Picture 2" descr="C:\Users\Администратор\Downloads\0000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340768"/>
            <a:ext cx="5832648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080120"/>
          </a:xfrm>
        </p:spPr>
        <p:txBody>
          <a:bodyPr/>
          <a:lstStyle/>
          <a:p>
            <a:pPr algn="ctr"/>
            <a:r>
              <a:rPr lang="ru-RU" dirty="0" smtClean="0"/>
              <a:t>Сергей Михайлович Голицын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7984" y="1556792"/>
            <a:ext cx="4059936" cy="45720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Книга рассказывает о славной истории нашей Родины. Действие разворачивается на Владимиро-Суздальской земле как в далеком прошлом, так и в наши дни. Многие страницы посвящены прекрасным архитектурным памятникам и их создателям - мастерам древнего русского искусства. </a:t>
            </a:r>
            <a:endParaRPr lang="ru-RU" dirty="0"/>
          </a:p>
        </p:txBody>
      </p:sp>
      <p:pic>
        <p:nvPicPr>
          <p:cNvPr id="33794" name="Picture 2" descr="C:\Users\Администратор\Desktop\img_0 (1)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9095" y="1524000"/>
            <a:ext cx="2995448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krov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810264" cy="3871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kks000103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15551" y="3143224"/>
            <a:ext cx="5628449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1000263580.jpg"/>
          <p:cNvPicPr>
            <a:picLocks noChangeAspect="1"/>
          </p:cNvPicPr>
          <p:nvPr/>
        </p:nvPicPr>
        <p:blipFill>
          <a:blip r:embed="rId4" cstate="print"/>
          <a:srcRect b="25848"/>
          <a:stretch>
            <a:fillRect/>
          </a:stretch>
        </p:blipFill>
        <p:spPr>
          <a:xfrm>
            <a:off x="0" y="4071918"/>
            <a:ext cx="3357554" cy="2502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3286116" cy="6674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kks000107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500042"/>
            <a:ext cx="6072198" cy="4007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764704"/>
            <a:ext cx="66247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берегу озерка </a:t>
            </a:r>
            <a:r>
              <a:rPr lang="ru-RU" sz="3200" dirty="0"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старицы.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велению князя Андрея.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стороне от проезжих дорог.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Белая голубка.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Композиции на стенах.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Женские маски.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Близость белокаменного творения к простому народу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Златокудрая красавица.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527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«Мне всегда кажется, что создан он без помощи рук, одним лишь вдохновением, равным чародейской силе сказочных волшебников. Есть в нём что-то непостижимое, действующее не на глаз, а на душу, начинающую как-то торжественно, возвышенно и грустно томиться при виде этой белокаменной поэмы древних времён. Увидевший этот храм хоть раз, уже не может сказать, что в жизни его не было счастливых минут</a:t>
            </a:r>
            <a:r>
              <a:rPr lang="ru-RU" sz="2800" dirty="0" smtClean="0"/>
              <a:t>».</a:t>
            </a:r>
          </a:p>
          <a:p>
            <a:pPr algn="r"/>
            <a:r>
              <a:rPr lang="ru-RU" dirty="0" smtClean="0"/>
              <a:t>Сергей Никитин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Успенский собор</a:t>
            </a:r>
            <a:endParaRPr lang="ru-RU" sz="4800" dirty="0"/>
          </a:p>
        </p:txBody>
      </p:sp>
      <p:pic>
        <p:nvPicPr>
          <p:cNvPr id="4099" name="Picture 3" descr="C:\Users\Администратор\Desktop\images 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91680" y="1700808"/>
            <a:ext cx="6048672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2276872"/>
            <a:ext cx="1921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96144"/>
          </a:xfrm>
        </p:spPr>
        <p:txBody>
          <a:bodyPr/>
          <a:lstStyle/>
          <a:p>
            <a:pPr algn="ctr"/>
            <a:r>
              <a:rPr lang="ru-RU" dirty="0" smtClean="0"/>
              <a:t>Золотые ворота</a:t>
            </a:r>
            <a:endParaRPr lang="ru-RU" dirty="0"/>
          </a:p>
        </p:txBody>
      </p:sp>
      <p:pic>
        <p:nvPicPr>
          <p:cNvPr id="32770" name="Picture 2" descr="C:\Users\Администратор\Downloads\images (3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19672" y="1772816"/>
            <a:ext cx="5760640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38944"/>
          </a:xfrm>
        </p:spPr>
        <p:txBody>
          <a:bodyPr/>
          <a:lstStyle/>
          <a:p>
            <a:pPr algn="ctr"/>
            <a:r>
              <a:rPr lang="ru-RU" dirty="0" smtClean="0"/>
              <a:t>Дмитриевский собор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C:\Users\Администратор\Desktop\images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556792"/>
            <a:ext cx="4896544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3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/>
          <a:lstStyle/>
          <a:p>
            <a:pPr algn="r" eaLnBrk="1" hangingPunct="1"/>
            <a:r>
              <a:rPr lang="ru-RU" sz="2800" b="1" i="1" dirty="0" smtClean="0">
                <a:solidFill>
                  <a:schemeClr val="tx1"/>
                </a:solidFill>
                <a:latin typeface="Arial" charset="0"/>
              </a:rPr>
              <a:t> 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700338" y="6308725"/>
            <a:ext cx="2936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b="1" dirty="0"/>
              <a:t>  </a:t>
            </a:r>
            <a:endParaRPr lang="ru-RU" b="1" dirty="0"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476672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Constantia" pitchFamily="18" charset="0"/>
              </a:rPr>
              <a:t>Церковь Покрова на Нерли</a:t>
            </a:r>
            <a:endParaRPr lang="ru-RU" dirty="0"/>
          </a:p>
        </p:txBody>
      </p:sp>
      <p:pic>
        <p:nvPicPr>
          <p:cNvPr id="10" name="Picture 2" descr="G:\Мои рисунки\G30_rk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32656"/>
            <a:ext cx="5256584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899592" y="4221088"/>
            <a:ext cx="3008313" cy="2232248"/>
          </a:xfrm>
        </p:spPr>
        <p:txBody>
          <a:bodyPr>
            <a:normAutofit fontScale="92500"/>
          </a:bodyPr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 sz="1600" b="1" dirty="0" smtClean="0"/>
              <a:t>Храм  построен по повелению князя Андрея </a:t>
            </a:r>
            <a:r>
              <a:rPr lang="ru-RU" sz="1600" b="1" dirty="0" err="1" smtClean="0"/>
              <a:t>Боголюбского</a:t>
            </a:r>
            <a:r>
              <a:rPr lang="ru-RU" sz="1600" b="1" dirty="0" smtClean="0"/>
              <a:t> в 1165 близ Боголюбова, при впадении р</a:t>
            </a:r>
            <a:r>
              <a:rPr lang="ru-RU" sz="1600" b="1" dirty="0" smtClean="0">
                <a:latin typeface="Arial" charset="0"/>
              </a:rPr>
              <a:t>еки</a:t>
            </a:r>
            <a:r>
              <a:rPr lang="ru-RU" sz="1600" b="1" dirty="0" smtClean="0"/>
              <a:t> Нерли в </a:t>
            </a:r>
            <a:r>
              <a:rPr lang="ru-RU" sz="1600" b="1" dirty="0" err="1" smtClean="0"/>
              <a:t>Клязьму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</a:t>
            </a:r>
            <a:r>
              <a:rPr lang="ru-RU" sz="1600" b="1" dirty="0" smtClean="0"/>
              <a:t> </a:t>
            </a:r>
            <a:r>
              <a:rPr lang="ru-RU" sz="1600" b="1" dirty="0" smtClean="0"/>
              <a:t>честь праздника Покрова Богоматери и в память о сыне Изяславе, погибшем в бою с  волжскими булгарами. 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ru-RU" sz="1600" b="1" dirty="0" smtClean="0"/>
          </a:p>
        </p:txBody>
      </p:sp>
      <p:pic>
        <p:nvPicPr>
          <p:cNvPr id="16387" name="Picture 4" descr="G:\Мои рисунки\G30_rk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6238" y="188913"/>
            <a:ext cx="4318000" cy="645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260350"/>
            <a:ext cx="2370137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 bwMode="auto">
          <a:xfrm>
            <a:off x="1643063" y="0"/>
            <a:ext cx="61436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i="1" dirty="0">
                <a:latin typeface="+mj-lt"/>
                <a:ea typeface="+mj-ea"/>
                <a:cs typeface="+mj-cs"/>
              </a:rPr>
              <a:t>«Белая лебедь» русской архитектуры»</a:t>
            </a:r>
          </a:p>
        </p:txBody>
      </p:sp>
      <p:pic>
        <p:nvPicPr>
          <p:cNvPr id="3" name="Рисунок 12" descr="'Белая лебедь' русской архитектуры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38" y="642938"/>
            <a:ext cx="4229100" cy="5286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23"/>
          <p:cNvSpPr txBox="1">
            <a:spLocks noChangeArrowheads="1"/>
          </p:cNvSpPr>
          <p:nvPr/>
        </p:nvSpPr>
        <p:spPr bwMode="auto">
          <a:xfrm>
            <a:off x="0" y="6143625"/>
            <a:ext cx="8643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2060"/>
                </a:solidFill>
                <a:latin typeface="Constantia" pitchFamily="18" charset="0"/>
              </a:rPr>
              <a:t>Одноглавый крестовокупольный четырёхстолпный храм</a:t>
            </a:r>
          </a:p>
        </p:txBody>
      </p:sp>
      <p:pic>
        <p:nvPicPr>
          <p:cNvPr id="5" name="Рисунок 4" descr="полукружиям....jpg"/>
          <p:cNvPicPr>
            <a:picLocks noChangeAspect="1"/>
          </p:cNvPicPr>
          <p:nvPr/>
        </p:nvPicPr>
        <p:blipFill>
          <a:blip r:embed="rId4" cstate="print"/>
          <a:srcRect l="8679" t="13157" r="5956"/>
          <a:stretch>
            <a:fillRect/>
          </a:stretch>
        </p:blipFill>
        <p:spPr bwMode="auto">
          <a:xfrm>
            <a:off x="142844" y="642918"/>
            <a:ext cx="4286280" cy="3289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2000" y="1143000"/>
            <a:ext cx="35004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600"/>
          </a:p>
          <a:p>
            <a:pPr algn="ctr"/>
            <a:r>
              <a:rPr lang="ru-RU" sz="1600" b="1" i="1">
                <a:solidFill>
                  <a:srgbClr val="002060"/>
                </a:solidFill>
              </a:rPr>
              <a:t>Полукружиям закомар вторят завершения изящно вытянутых окон</a:t>
            </a:r>
          </a:p>
        </p:txBody>
      </p:sp>
      <p:sp>
        <p:nvSpPr>
          <p:cNvPr id="8" name="TextBox 16"/>
          <p:cNvSpPr txBox="1">
            <a:spLocks noChangeArrowheads="1"/>
          </p:cNvSpPr>
          <p:nvPr/>
        </p:nvSpPr>
        <p:spPr bwMode="auto">
          <a:xfrm>
            <a:off x="214313" y="4857750"/>
            <a:ext cx="3000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onstantia" pitchFamily="18" charset="0"/>
              </a:rPr>
              <a:t>Аркатурно-колончатый</a:t>
            </a:r>
          </a:p>
          <a:p>
            <a:pPr algn="ctr"/>
            <a:r>
              <a:rPr lang="ru-RU" b="1">
                <a:solidFill>
                  <a:srgbClr val="002060"/>
                </a:solidFill>
                <a:latin typeface="Constantia" pitchFamily="18" charset="0"/>
              </a:rPr>
              <a:t>пояс украшает стены храма</a:t>
            </a:r>
          </a:p>
        </p:txBody>
      </p:sp>
      <p:pic>
        <p:nvPicPr>
          <p:cNvPr id="9" name="Рисунок 8" descr="nerli9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6248" y="3286124"/>
            <a:ext cx="4500594" cy="3375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kks000117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642918"/>
            <a:ext cx="2071702" cy="3138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8"/>
          <p:cNvSpPr txBox="1">
            <a:spLocks noChangeArrowheads="1"/>
          </p:cNvSpPr>
          <p:nvPr/>
        </p:nvSpPr>
        <p:spPr bwMode="auto">
          <a:xfrm>
            <a:off x="285750" y="3786188"/>
            <a:ext cx="12398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2060"/>
                </a:solidFill>
                <a:latin typeface="Constantia" pitchFamily="18" charset="0"/>
              </a:rPr>
              <a:t>Б</a:t>
            </a:r>
            <a:r>
              <a:rPr lang="ru-RU" sz="2000" b="1">
                <a:solidFill>
                  <a:srgbClr val="002060"/>
                </a:solidFill>
                <a:latin typeface="Constantia" pitchFamily="18" charset="0"/>
              </a:rPr>
              <a:t>арабан</a:t>
            </a:r>
          </a:p>
        </p:txBody>
      </p:sp>
      <p:pic>
        <p:nvPicPr>
          <p:cNvPr id="13" name="Рисунок 12" descr="апсида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86512" y="642918"/>
            <a:ext cx="2518190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36"/>
          <p:cNvSpPr txBox="1">
            <a:spLocks noChangeArrowheads="1"/>
          </p:cNvSpPr>
          <p:nvPr/>
        </p:nvSpPr>
        <p:spPr bwMode="auto">
          <a:xfrm>
            <a:off x="7572375" y="4000500"/>
            <a:ext cx="1003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2060"/>
                </a:solidFill>
                <a:latin typeface="Constantia" pitchFamily="18" charset="0"/>
              </a:rPr>
              <a:t>Апсида</a:t>
            </a:r>
          </a:p>
        </p:txBody>
      </p:sp>
      <p:pic>
        <p:nvPicPr>
          <p:cNvPr id="15" name="Рисунок 14" descr="рельефные изображения на фронтоне храма покрова ан...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71604" y="4014772"/>
            <a:ext cx="5514139" cy="2843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286000" y="3286125"/>
            <a:ext cx="43576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</a:rPr>
              <a:t>Рельефные изображения на фронтоне храма</a:t>
            </a:r>
          </a:p>
        </p:txBody>
      </p:sp>
      <p:pic>
        <p:nvPicPr>
          <p:cNvPr id="17" name="Рисунок 16" descr="nerli8s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4313" y="642938"/>
            <a:ext cx="3000375" cy="39798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428625" y="4929188"/>
            <a:ext cx="2965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2060"/>
                </a:solidFill>
              </a:rPr>
              <a:t>Полуцилиндры апсиды </a:t>
            </a:r>
          </a:p>
        </p:txBody>
      </p:sp>
      <p:pic>
        <p:nvPicPr>
          <p:cNvPr id="30722" name="Picture 2" descr="Фрески храма не сохранились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86063" y="1714500"/>
            <a:ext cx="4403725" cy="3298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2500313" y="5429250"/>
            <a:ext cx="3756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2060"/>
                </a:solidFill>
              </a:rPr>
              <a:t>Фрески храма не сохранились</a:t>
            </a:r>
            <a:r>
              <a:rPr lang="ru-RU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21" name="Рисунок 20" descr="kks000116m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429375" y="2500313"/>
            <a:ext cx="2640013" cy="4000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2" name="TextBox 26"/>
          <p:cNvSpPr txBox="1">
            <a:spLocks noChangeArrowheads="1"/>
          </p:cNvSpPr>
          <p:nvPr/>
        </p:nvSpPr>
        <p:spPr bwMode="auto">
          <a:xfrm>
            <a:off x="4071938" y="6286500"/>
            <a:ext cx="4857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2060"/>
                </a:solidFill>
                <a:latin typeface="Constantia" pitchFamily="18" charset="0"/>
              </a:rPr>
              <a:t>Резное убранство храма</a:t>
            </a:r>
          </a:p>
        </p:txBody>
      </p:sp>
      <p:pic>
        <p:nvPicPr>
          <p:cNvPr id="24" name="Рисунок 23" descr="даваид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571500"/>
            <a:ext cx="4829175" cy="5991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929188" y="2428875"/>
            <a:ext cx="4572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2060"/>
                </a:solidFill>
              </a:rPr>
              <a:t>Царь Давид-псалмопевец, сидящий на троне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500"/>
                            </p:stCondLst>
                            <p:childTnLst>
                              <p:par>
                                <p:cTn id="13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6" grpId="0"/>
      <p:bldP spid="6" grpId="1"/>
      <p:bldP spid="8" grpId="0"/>
      <p:bldP spid="8" grpId="1"/>
      <p:bldP spid="11" grpId="0"/>
      <p:bldP spid="11" grpId="1"/>
      <p:bldP spid="14" grpId="0"/>
      <p:bldP spid="14" grpId="1"/>
      <p:bldP spid="16" grpId="0"/>
      <p:bldP spid="16" grpId="1"/>
      <p:bldP spid="18" grpId="0"/>
      <p:bldP spid="18" grpId="1"/>
      <p:bldP spid="20" grpId="0"/>
      <p:bldP spid="20" grpId="1"/>
      <p:bldP spid="22" grpId="0"/>
      <p:bldP spid="22" grpId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Аркатурный пояс</a:t>
            </a:r>
            <a:endParaRPr lang="ru-RU" dirty="0"/>
          </a:p>
        </p:txBody>
      </p:sp>
      <p:pic>
        <p:nvPicPr>
          <p:cNvPr id="7" name="Picture 2" descr="C:\Users\Администратор\Downloads\images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556792"/>
            <a:ext cx="5832648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Композиции на стенах</a:t>
            </a:r>
            <a:endParaRPr lang="ru-RU" dirty="0"/>
          </a:p>
        </p:txBody>
      </p:sp>
      <p:pic>
        <p:nvPicPr>
          <p:cNvPr id="6" name="Picture 2" descr="C:\Users\Администратор\Downloads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12776"/>
            <a:ext cx="6768752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169</TotalTime>
  <Words>281</Words>
  <Application>Microsoft Office PowerPoint</Application>
  <PresentationFormat>Экран (4:3)</PresentationFormat>
  <Paragraphs>40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Изложение. Описание архитектурного памятника. Храм Покрова на Нерли.</vt:lpstr>
      <vt:lpstr>Успенский собор</vt:lpstr>
      <vt:lpstr>Золотые ворота</vt:lpstr>
      <vt:lpstr>Дмитриевский собор</vt:lpstr>
      <vt:lpstr>  </vt:lpstr>
      <vt:lpstr>Слайд 6</vt:lpstr>
      <vt:lpstr>Слайд 7</vt:lpstr>
      <vt:lpstr>Аркатурный пояс</vt:lpstr>
      <vt:lpstr>Композиции на стенах</vt:lpstr>
      <vt:lpstr>Царь Давид</vt:lpstr>
      <vt:lpstr>Сергей Михайлович Голицын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Изложение. Описание архитектурного памятника. Храм Покрова на Нерли. Автор: учитель русского языка и литературы МБОУ СОШ № 33  г. Электроугли Хухорева Галина Сергеевна.</dc:title>
  <dc:creator>Администратор</dc:creator>
  <cp:lastModifiedBy>Администратор</cp:lastModifiedBy>
  <cp:revision>17</cp:revision>
  <dcterms:created xsi:type="dcterms:W3CDTF">2012-08-24T13:30:47Z</dcterms:created>
  <dcterms:modified xsi:type="dcterms:W3CDTF">2012-08-24T16:20:43Z</dcterms:modified>
</cp:coreProperties>
</file>