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89C46-9048-4BCC-B579-BA4A56283B39}" type="datetimeFigureOut">
              <a:rPr lang="ru-RU" smtClean="0"/>
              <a:pPr/>
              <a:t>10.04.2012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BA905-BAA5-4D4C-8B9D-E73BEAAAF1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Развитие  речи. </a:t>
            </a:r>
            <a:br>
              <a:rPr lang="ru-RU" dirty="0" smtClean="0"/>
            </a:br>
            <a:r>
              <a:rPr lang="ru-RU" dirty="0" smtClean="0"/>
              <a:t> Публичное  выступление.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Урок  русского  языка в  8 классе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Подготовила:  Оноприенко Татьяна  Николаевна, учитель  русского  языка   МКОУ «</a:t>
            </a:r>
            <a:r>
              <a:rPr lang="ru-RU" b="1" dirty="0" err="1" smtClean="0">
                <a:solidFill>
                  <a:srgbClr val="00B050"/>
                </a:solidFill>
              </a:rPr>
              <a:t>Очкуровская</a:t>
            </a:r>
            <a:r>
              <a:rPr lang="ru-RU" b="1" dirty="0" smtClean="0">
                <a:solidFill>
                  <a:srgbClr val="00B050"/>
                </a:solidFill>
              </a:rPr>
              <a:t>  СОШ»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2012  год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Литература: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Н.В.Егорова  «Поурочные  разработки  по  русскому  языку»   , 8 класс,  М. , «ВАКО», 2011</a:t>
            </a:r>
          </a:p>
          <a:p>
            <a:pPr>
              <a:buNone/>
            </a:pPr>
            <a:r>
              <a:rPr lang="ru-RU" dirty="0" err="1" smtClean="0"/>
              <a:t>Л.А.Тростенцова</a:t>
            </a:r>
            <a:r>
              <a:rPr lang="ru-RU" dirty="0" smtClean="0"/>
              <a:t> . Учебник  русского  языка, 8 класс, М., «Просвещение», 2011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</a:t>
            </a:r>
            <a:endParaRPr lang="ru-RU" sz="4800" b="1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Научить  высказываться  публично, используя  самые  различные  доказательства: факты,  примеры, ссылки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на  авторитет, цитаты.</a:t>
            </a:r>
          </a:p>
          <a:p>
            <a:r>
              <a:rPr lang="ru-RU" dirty="0" smtClean="0"/>
              <a:t>Формировать  умение  высказываться  ясно, убедительно, содержательно.</a:t>
            </a:r>
          </a:p>
          <a:p>
            <a:r>
              <a:rPr lang="ru-RU" dirty="0" smtClean="0"/>
              <a:t>Развивать  речи.</a:t>
            </a:r>
          </a:p>
          <a:p>
            <a:r>
              <a:rPr lang="ru-RU" dirty="0" smtClean="0"/>
              <a:t>Воспитывать  культуру  речи.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Публичное  выступление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    Публичные  выступления  обычны  в  нашей  жизни. Поэтому  каждому  нужно  уметь  выступать, например, на  классном  собрании. 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      Главная  задача  публичного  выступления – это  возможность  донести  до  своего  слушателя  информацию, убедить  его,  доказать  свою  точку  зрения.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План </a:t>
            </a:r>
            <a:br>
              <a:rPr lang="ru-RU" sz="3600" dirty="0" smtClean="0"/>
            </a:br>
            <a:r>
              <a:rPr lang="ru-RU" sz="3600" dirty="0" smtClean="0"/>
              <a:t>Требования  к  устному  выступлению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Содержательность, ясность  высказывания.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Убедительность, доказательность  выступления.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Выразительность  речи.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  устным  выступлениям  нужно  готовиться.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Используйте  цитаты (если  вам  это  потребуется), предварительно  сгруппируйте  их в  соответствии  с  пунктами  плана.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Публичное  выступление.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  Сразу  же выскажу  тезис, который  я  буду  стремиться  доказывать: песня – это именно  абсолютно  необходимое  явление  духовного  бытия России, тот  воздух ( единый  корень  в  словах «духовность»  и «воздух» в  определённом  смысле  закономерен), без  которого оно,  это  бытие, невозможно, немыслимо ( на  для  народа, ни  для  отдельного  человека). И   точно  также  мы  не  «ценим» воздух, пока  не  начинаем  задыхаться, мы  не осознаём  безусловную  необходимость и  ценность  песни – по  крайней  мере до  момента, когда  она  начинает  исчезать… 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Упр. 385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 К  кому бы  вы  обратились с  этим  публичным  выступлением?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 доказательства  вы  будете  высказывать?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Каким  призывом  закончите  своё выступление?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Подготовить  устное  выступление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Содержательность, ясность  высказывания.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Убедительность, доказательность  выступления.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Выразительность  речи.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  устным  выступлениям  нужно  готовиться.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Используйте  цитаты (если  вам  это  потребуется), предварительно  сгруппируйте  их в  соответствии  с  пунктами  плана.</a:t>
            </a:r>
          </a:p>
          <a:p>
            <a:r>
              <a:rPr lang="ru-RU" b="1" dirty="0" smtClean="0"/>
              <a:t>Приведите  примеры, факты, цитаты, </a:t>
            </a:r>
            <a:r>
              <a:rPr lang="ru-RU" b="1" dirty="0" err="1" smtClean="0"/>
              <a:t>доказтельства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00B050"/>
                </a:solidFill>
              </a:rPr>
              <a:t>Что  нового  вы  узнали  на  уроке?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sz="4000" b="1" dirty="0"/>
              <a:t> </a:t>
            </a:r>
            <a:r>
              <a:rPr lang="ru-RU" sz="4000" b="1" dirty="0" smtClean="0"/>
              <a:t>                       Упр. 388</a:t>
            </a:r>
            <a:endParaRPr lang="ru-RU" sz="4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380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Развитие  речи.   Публичное  выступление.</vt:lpstr>
      <vt:lpstr>Цели:</vt:lpstr>
      <vt:lpstr>Публичное  выступление</vt:lpstr>
      <vt:lpstr>План  Требования  к  устному  выступлению</vt:lpstr>
      <vt:lpstr>Публичное  выступление.</vt:lpstr>
      <vt:lpstr>Вопросы:</vt:lpstr>
      <vt:lpstr>Подготовить  устное  выступление</vt:lpstr>
      <vt:lpstr>Итог  урока.</vt:lpstr>
      <vt:lpstr>Домашнее  задание</vt:lpstr>
      <vt:lpstr>Литература: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 речи.   Публичное  выступление.</dc:title>
  <dc:creator>User26</dc:creator>
  <cp:lastModifiedBy>User26</cp:lastModifiedBy>
  <cp:revision>2</cp:revision>
  <dcterms:created xsi:type="dcterms:W3CDTF">2012-04-05T06:58:06Z</dcterms:created>
  <dcterms:modified xsi:type="dcterms:W3CDTF">2012-04-10T05:27:17Z</dcterms:modified>
</cp:coreProperties>
</file>