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0B6E8F-BE03-435A-A476-A72947B46E55}" type="datetimeFigureOut">
              <a:rPr lang="ru-RU" smtClean="0"/>
              <a:pPr/>
              <a:t>12.09.2013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AAA945-EEC4-446F-B4F9-9A9523626C3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383DD-2222-470B-8F41-675500B95B48}" type="datetime1">
              <a:rPr lang="ru-RU" smtClean="0"/>
              <a:t>12.09.2013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Танчева Галина  Александровна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34A0E-627A-49B1-9EF0-D8FD937E0ADD}" type="datetime1">
              <a:rPr lang="ru-RU" smtClean="0"/>
              <a:t>12.09.2013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Танчева Галина  Александровна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E8E76-73EB-45D6-A7F5-782AB41DF3B1}" type="datetime1">
              <a:rPr lang="ru-RU" smtClean="0"/>
              <a:t>12.09.2013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Танчева Галина  Александровна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FE5AC-786E-4AB7-B013-D2D7C74C5DCC}" type="datetime1">
              <a:rPr lang="ru-RU" smtClean="0"/>
              <a:t>12.09.2013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Танчева Галина  Александровна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22DE3-0E5D-4338-85BB-B7BB22642862}" type="datetime1">
              <a:rPr lang="ru-RU" smtClean="0"/>
              <a:t>12.09.2013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Танчева Галина  Александровна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E3387-6402-43F2-9577-9011DF7242C5}" type="datetime1">
              <a:rPr lang="ru-RU" smtClean="0"/>
              <a:t>12.09.2013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Танчева Галина  Александровна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18C61-F5DE-474E-98AE-CA71DE77B21C}" type="datetime1">
              <a:rPr lang="ru-RU" smtClean="0"/>
              <a:t>12.09.2013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Танчева Галина  Александровна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D961F-CAB9-431F-A5F2-DEF24B8903D9}" type="datetime1">
              <a:rPr lang="ru-RU" smtClean="0"/>
              <a:t>12.09.2013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Танчева Галина  Александровна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E93D7-1DB5-431C-B3A5-DE2C04C27F0C}" type="datetime1">
              <a:rPr lang="ru-RU" smtClean="0"/>
              <a:t>12.09.2013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Танчева Галина  Александровна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84150-568C-4D74-B5AD-C046660F3456}" type="datetime1">
              <a:rPr lang="ru-RU" smtClean="0"/>
              <a:t>12.09.2013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Танчева Галина  Александровна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1428B-FB72-487B-95D8-CBAF9B8707BE}" type="datetime1">
              <a:rPr lang="ru-RU" smtClean="0"/>
              <a:t>12.09.2013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Танчева Галина  Александровна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284920-7271-4CC9-AC69-DAA18DEF8657}" type="datetime1">
              <a:rPr lang="ru-RU" smtClean="0"/>
              <a:t>12.09.2013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smtClean="0"/>
              <a:t>Танчева Галина  Александровна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48681"/>
            <a:ext cx="7772400" cy="2232247"/>
          </a:xfrm>
        </p:spPr>
        <p:txBody>
          <a:bodyPr/>
          <a:lstStyle/>
          <a:p>
            <a:r>
              <a:rPr lang="ru-RU" b="1" dirty="0" smtClean="0"/>
              <a:t>Обобщающий урок  по теме  «Проценты»</a:t>
            </a:r>
            <a:br>
              <a:rPr lang="ru-RU" b="1" dirty="0" smtClean="0"/>
            </a:br>
            <a:r>
              <a:rPr lang="ru-RU" b="1" dirty="0" smtClean="0"/>
              <a:t>6 класс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3501008"/>
            <a:ext cx="8064896" cy="2160240"/>
          </a:xfrm>
        </p:spPr>
        <p:txBody>
          <a:bodyPr>
            <a:normAutofit/>
          </a:bodyPr>
          <a:lstStyle/>
          <a:p>
            <a:r>
              <a:rPr lang="ru-RU" sz="4800" b="1" i="1" dirty="0" smtClean="0">
                <a:solidFill>
                  <a:srgbClr val="0070C0"/>
                </a:solidFill>
              </a:rPr>
              <a:t>«Экскурсия </a:t>
            </a:r>
            <a:r>
              <a:rPr lang="ru-RU" sz="4800" b="1" i="1" dirty="0" smtClean="0">
                <a:solidFill>
                  <a:srgbClr val="0070C0"/>
                </a:solidFill>
              </a:rPr>
              <a:t>в Сбербанк  </a:t>
            </a:r>
            <a:r>
              <a:rPr lang="ru-RU" sz="4800" b="1" i="1" dirty="0" smtClean="0">
                <a:solidFill>
                  <a:srgbClr val="0070C0"/>
                </a:solidFill>
              </a:rPr>
              <a:t>России»</a:t>
            </a:r>
            <a:endParaRPr lang="ru-RU" sz="4800" b="1" i="1" dirty="0" smtClean="0">
              <a:solidFill>
                <a:srgbClr val="0070C0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103984" cy="365125"/>
          </a:xfrm>
        </p:spPr>
        <p:txBody>
          <a:bodyPr/>
          <a:lstStyle/>
          <a:p>
            <a:r>
              <a:rPr lang="ru-RU" dirty="0" err="1" smtClean="0"/>
              <a:t>Танчева</a:t>
            </a:r>
            <a:r>
              <a:rPr lang="ru-RU" dirty="0" smtClean="0"/>
              <a:t> Галина  Александровна</a:t>
            </a:r>
            <a:endParaRPr lang="ru-RU" dirty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u="sng" dirty="0" smtClean="0"/>
              <a:t>1 этап</a:t>
            </a:r>
            <a:endParaRPr lang="ru-RU" u="sng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691680" y="1340768"/>
            <a:ext cx="5400600" cy="892696"/>
          </a:xfrm>
        </p:spPr>
        <p:txBody>
          <a:bodyPr>
            <a:normAutofit fontScale="92500" lnSpcReduction="10000"/>
          </a:bodyPr>
          <a:lstStyle/>
          <a:p>
            <a:pPr lvl="3">
              <a:buNone/>
            </a:pPr>
            <a:r>
              <a:rPr lang="ru-RU" sz="6000" b="1" dirty="0" smtClean="0">
                <a:ln w="12700">
                  <a:solidFill>
                    <a:srgbClr val="7030A0"/>
                  </a:solidFill>
                  <a:prstDash val="solid"/>
                </a:ln>
                <a:solidFill>
                  <a:srgbClr val="7030A0"/>
                </a:solidFill>
              </a:rPr>
              <a:t>Задание   1</a:t>
            </a:r>
            <a:endParaRPr lang="ru-RU" sz="6000" b="1" dirty="0" smtClean="0">
              <a:ln w="12700">
                <a:solidFill>
                  <a:srgbClr val="7030A0"/>
                </a:solidFill>
                <a:prstDash val="solid"/>
              </a:ln>
              <a:solidFill>
                <a:srgbClr val="7030A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Прямоугольник 3" hidden="1"/>
          <p:cNvSpPr/>
          <p:nvPr/>
        </p:nvSpPr>
        <p:spPr>
          <a:xfrm>
            <a:off x="2339752" y="2204864"/>
            <a:ext cx="6408712" cy="3888432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179512" y="2204864"/>
            <a:ext cx="8964488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8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Замени проценты числами:     2%; 90%; 0,8%;  150%;  800</a:t>
            </a:r>
            <a:r>
              <a:rPr lang="ru-RU" sz="48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%.</a:t>
            </a:r>
            <a:endParaRPr lang="ru-RU" sz="4800" b="1" cap="none" spc="0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7" name="Содержимое 2"/>
          <p:cNvSpPr txBox="1">
            <a:spLocks/>
          </p:cNvSpPr>
          <p:nvPr/>
        </p:nvSpPr>
        <p:spPr>
          <a:xfrm>
            <a:off x="1763688" y="3789040"/>
            <a:ext cx="5400600" cy="89269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1600200" marR="0" lvl="3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6000" b="1" i="0" u="none" strike="noStrike" kern="1200" cap="none" spc="0" normalizeH="0" baseline="0" noProof="0" dirty="0" smtClean="0">
                <a:ln w="12700">
                  <a:solidFill>
                    <a:srgbClr val="7030A0"/>
                  </a:solidFill>
                  <a:prstDash val="solid"/>
                </a:ln>
                <a:solidFill>
                  <a:srgbClr val="7030A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Задание   2</a:t>
            </a:r>
            <a:endParaRPr kumimoji="0" lang="ru-RU" sz="6000" b="1" i="0" u="none" strike="noStrike" kern="1200" cap="none" spc="0" normalizeH="0" baseline="0" noProof="0" dirty="0" smtClean="0">
              <a:ln w="12700">
                <a:solidFill>
                  <a:srgbClr val="7030A0"/>
                </a:solidFill>
                <a:prstDash val="solid"/>
              </a:ln>
              <a:solidFill>
                <a:srgbClr val="7030A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899592" y="4509120"/>
            <a:ext cx="792088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Вырази числа в процентах :</a:t>
            </a:r>
          </a:p>
          <a:p>
            <a:pPr algn="ctr"/>
            <a:r>
              <a:rPr lang="ru-RU" sz="4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0,04;   0,7;  1,8;   0,005;    3.</a:t>
            </a:r>
            <a:endParaRPr lang="ru-RU" sz="48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Танчева Галина  Александровна</a:t>
            </a:r>
            <a:endParaRPr lang="ru-RU"/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/>
      <p:bldP spid="7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0"/>
            <a:ext cx="8229600" cy="1143000"/>
          </a:xfrm>
        </p:spPr>
        <p:txBody>
          <a:bodyPr/>
          <a:lstStyle/>
          <a:p>
            <a:r>
              <a:rPr lang="ru-RU" u="sng" dirty="0" smtClean="0"/>
              <a:t>2 этап</a:t>
            </a:r>
            <a:endParaRPr lang="ru-RU" u="sng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4481736"/>
            <a:ext cx="8229600" cy="2376264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3600" i="1" dirty="0" smtClean="0">
                <a:solidFill>
                  <a:srgbClr val="7030A0"/>
                </a:solidFill>
              </a:rPr>
              <a:t>Задание </a:t>
            </a:r>
            <a:r>
              <a:rPr lang="ru-RU" sz="3600" i="1" dirty="0" smtClean="0">
                <a:solidFill>
                  <a:srgbClr val="7030A0"/>
                </a:solidFill>
              </a:rPr>
              <a:t>3</a:t>
            </a:r>
          </a:p>
          <a:p>
            <a:pPr>
              <a:buNone/>
            </a:pPr>
            <a:r>
              <a:rPr lang="ru-RU" sz="3600" b="1" dirty="0" smtClean="0">
                <a:solidFill>
                  <a:schemeClr val="tx2">
                    <a:lumMod val="50000"/>
                  </a:schemeClr>
                </a:solidFill>
              </a:rPr>
              <a:t>25%работающих в банке- мужчины, что составляет 10 человек. Сколько всего работников  в банке.</a:t>
            </a:r>
            <a:endParaRPr lang="ru-RU" sz="36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47664" y="1268760"/>
            <a:ext cx="579838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buNone/>
            </a:pPr>
            <a:r>
              <a:rPr lang="ru-RU" sz="3600" i="1" dirty="0" smtClean="0">
                <a:solidFill>
                  <a:srgbClr val="7030A0"/>
                </a:solidFill>
              </a:rPr>
              <a:t>Задание  1</a:t>
            </a:r>
          </a:p>
          <a:p>
            <a:r>
              <a:rPr lang="ru-RU" sz="3600" b="1" dirty="0" smtClean="0">
                <a:solidFill>
                  <a:schemeClr val="tx2">
                    <a:lumMod val="50000"/>
                  </a:schemeClr>
                </a:solidFill>
              </a:rPr>
              <a:t>Найдите 18% от 400 рублей.</a:t>
            </a:r>
            <a:endParaRPr lang="ru-RU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827584" y="2636912"/>
            <a:ext cx="734481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ru-RU" sz="3600" i="1" dirty="0" smtClean="0">
                <a:solidFill>
                  <a:srgbClr val="7030A0"/>
                </a:solidFill>
              </a:rPr>
              <a:t>Задание  2</a:t>
            </a:r>
          </a:p>
          <a:p>
            <a:r>
              <a:rPr lang="ru-RU" sz="3600" b="1" dirty="0" smtClean="0">
                <a:solidFill>
                  <a:schemeClr val="tx2">
                    <a:lumMod val="50000"/>
                  </a:schemeClr>
                </a:solidFill>
              </a:rPr>
              <a:t>Вычислите </a:t>
            </a:r>
            <a:r>
              <a:rPr lang="ru-RU" sz="3600" b="1" dirty="0" smtClean="0">
                <a:solidFill>
                  <a:schemeClr val="tx2">
                    <a:lumMod val="50000"/>
                  </a:schemeClr>
                </a:solidFill>
              </a:rPr>
              <a:t>процентное </a:t>
            </a:r>
            <a:endParaRPr lang="ru-RU" sz="3600" b="1" dirty="0" smtClean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ru-RU" sz="3600" b="1" dirty="0" smtClean="0">
                <a:solidFill>
                  <a:schemeClr val="tx2">
                    <a:lumMod val="50000"/>
                  </a:schemeClr>
                </a:solidFill>
              </a:rPr>
              <a:t>отношение </a:t>
            </a:r>
            <a:r>
              <a:rPr lang="ru-RU" sz="3600" b="1" dirty="0" smtClean="0">
                <a:solidFill>
                  <a:schemeClr val="tx2">
                    <a:lumMod val="50000"/>
                  </a:schemeClr>
                </a:solidFill>
              </a:rPr>
              <a:t>числа   36 к 720</a:t>
            </a:r>
            <a:r>
              <a:rPr lang="ru-RU" sz="3600" b="1" dirty="0" smtClean="0">
                <a:solidFill>
                  <a:schemeClr val="tx2">
                    <a:lumMod val="50000"/>
                  </a:schemeClr>
                </a:solidFill>
              </a:rPr>
              <a:t>.</a:t>
            </a:r>
            <a:endParaRPr lang="ru-RU" sz="3600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Танчева Галина  Александровна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u="sng" dirty="0" smtClean="0"/>
              <a:t>3 этап</a:t>
            </a:r>
            <a:endParaRPr lang="ru-RU" u="sng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3600" i="1" dirty="0" smtClean="0">
                <a:solidFill>
                  <a:srgbClr val="7030A0"/>
                </a:solidFill>
              </a:rPr>
              <a:t>Задание  </a:t>
            </a:r>
          </a:p>
          <a:p>
            <a:r>
              <a:rPr lang="ru-RU" sz="3600" b="1" dirty="0" smtClean="0">
                <a:solidFill>
                  <a:schemeClr val="tx2">
                    <a:lumMod val="50000"/>
                  </a:schemeClr>
                </a:solidFill>
              </a:rPr>
              <a:t>Банк обещал своим клиентам рост вклада-12%.Какую сумму денег может получить клиент через год, вложивший в этот банк 30 тысяч рублей.</a:t>
            </a:r>
            <a:endParaRPr lang="ru-RU" sz="36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Танчева Галина  Александровна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u="sng" dirty="0" smtClean="0"/>
              <a:t>4 этап</a:t>
            </a:r>
            <a:endParaRPr lang="ru-RU" u="sng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3600" i="1" dirty="0" smtClean="0">
                <a:solidFill>
                  <a:srgbClr val="7030A0"/>
                </a:solidFill>
              </a:rPr>
              <a:t>Задание</a:t>
            </a:r>
          </a:p>
          <a:p>
            <a:r>
              <a:rPr lang="ru-RU" sz="3600" b="1" dirty="0" smtClean="0">
                <a:solidFill>
                  <a:schemeClr val="tx2">
                    <a:lumMod val="50000"/>
                  </a:schemeClr>
                </a:solidFill>
              </a:rPr>
              <a:t>Какую сумму следует положить в банк,  выплачивающий  25% годовых, чтобы по истечению года получить 1000 рублей.</a:t>
            </a:r>
            <a:endParaRPr lang="ru-RU" sz="36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Танчева Галина  Александровна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u="sng" dirty="0" smtClean="0"/>
              <a:t>5</a:t>
            </a:r>
            <a:r>
              <a:rPr lang="en-US" u="sng" dirty="0" smtClean="0"/>
              <a:t> </a:t>
            </a:r>
            <a:r>
              <a:rPr lang="ru-RU" u="sng" dirty="0" smtClean="0"/>
              <a:t>Этап</a:t>
            </a:r>
            <a:endParaRPr lang="ru-RU" u="sng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3600" i="1" dirty="0" smtClean="0">
                <a:solidFill>
                  <a:srgbClr val="7030A0"/>
                </a:solidFill>
              </a:rPr>
              <a:t>Задание</a:t>
            </a:r>
          </a:p>
          <a:p>
            <a:r>
              <a:rPr lang="ru-RU" sz="3600" b="1" dirty="0" smtClean="0">
                <a:solidFill>
                  <a:schemeClr val="tx2">
                    <a:lumMod val="50000"/>
                  </a:schemeClr>
                </a:solidFill>
              </a:rPr>
              <a:t>Банк начисляет 20% годовых и внесенная сумма 10 тысяч рублей. Какая сумма будет на счете клиента через 3 года.</a:t>
            </a:r>
            <a:endParaRPr lang="ru-RU" sz="36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Танчева Галина  Александровна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u="sng" dirty="0" smtClean="0"/>
              <a:t>6 этап</a:t>
            </a:r>
            <a:endParaRPr lang="ru-RU" u="sng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600200"/>
            <a:ext cx="8784976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3600" i="1" dirty="0" smtClean="0">
                <a:solidFill>
                  <a:srgbClr val="7030A0"/>
                </a:solidFill>
              </a:rPr>
              <a:t>Задание</a:t>
            </a:r>
          </a:p>
          <a:p>
            <a:r>
              <a:rPr lang="ru-RU" sz="3600" b="1" dirty="0" smtClean="0">
                <a:solidFill>
                  <a:schemeClr val="tx2">
                    <a:lumMod val="50000"/>
                  </a:schemeClr>
                </a:solidFill>
              </a:rPr>
              <a:t>Начальный вклад клиента 30 тысяч рублей. Годовая процентная вставка-10%.Каким станет вклад через </a:t>
            </a:r>
            <a:r>
              <a:rPr lang="ru-RU" sz="3600" b="1" dirty="0" smtClean="0">
                <a:solidFill>
                  <a:schemeClr val="tx2">
                    <a:lumMod val="50000"/>
                  </a:schemeClr>
                </a:solidFill>
              </a:rPr>
              <a:t> 3  </a:t>
            </a:r>
            <a:r>
              <a:rPr lang="ru-RU" sz="3600" b="1" dirty="0" smtClean="0">
                <a:solidFill>
                  <a:schemeClr val="tx2">
                    <a:lumMod val="50000"/>
                  </a:schemeClr>
                </a:solidFill>
              </a:rPr>
              <a:t>года</a:t>
            </a:r>
            <a:r>
              <a:rPr lang="ru-RU" sz="3600" b="1" dirty="0" smtClean="0">
                <a:solidFill>
                  <a:schemeClr val="tx2">
                    <a:lumMod val="50000"/>
                  </a:schemeClr>
                </a:solidFill>
              </a:rPr>
              <a:t>,  если</a:t>
            </a:r>
            <a:r>
              <a:rPr lang="ru-RU" sz="3600" b="1" dirty="0" smtClean="0">
                <a:solidFill>
                  <a:schemeClr val="tx2">
                    <a:lumMod val="50000"/>
                  </a:schemeClr>
                </a:solidFill>
              </a:rPr>
              <a:t>:</a:t>
            </a:r>
          </a:p>
          <a:p>
            <a:pPr>
              <a:buNone/>
            </a:pPr>
            <a:r>
              <a:rPr lang="ru-RU" sz="3600" b="1" dirty="0" smtClean="0">
                <a:solidFill>
                  <a:schemeClr val="tx2">
                    <a:lumMod val="50000"/>
                  </a:schemeClr>
                </a:solidFill>
              </a:rPr>
              <a:t>а) банк начисляет простые проценты;</a:t>
            </a:r>
          </a:p>
          <a:p>
            <a:pPr>
              <a:buNone/>
            </a:pPr>
            <a:r>
              <a:rPr lang="ru-RU" sz="3600" b="1" dirty="0" smtClean="0">
                <a:solidFill>
                  <a:schemeClr val="tx2">
                    <a:lumMod val="50000"/>
                  </a:schemeClr>
                </a:solidFill>
              </a:rPr>
              <a:t>б)банк начисляет сложные проценты.</a:t>
            </a:r>
            <a:endParaRPr lang="ru-RU" sz="36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Танчева Галина  Александровна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Презентацию   подготовила </a:t>
            </a:r>
            <a:r>
              <a:rPr lang="ru-RU" dirty="0" err="1" smtClean="0"/>
              <a:t>Танчева</a:t>
            </a:r>
            <a:r>
              <a:rPr lang="ru-RU" dirty="0" smtClean="0"/>
              <a:t>  Галина Александровна.</a:t>
            </a:r>
          </a:p>
          <a:p>
            <a:r>
              <a:rPr lang="ru-RU" dirty="0" smtClean="0"/>
              <a:t>Литература: «Математика. 6 класс».Дорофеев Г.В., </a:t>
            </a:r>
            <a:r>
              <a:rPr lang="ru-RU" dirty="0" err="1" smtClean="0"/>
              <a:t>Петерсон</a:t>
            </a:r>
            <a:r>
              <a:rPr lang="ru-RU" dirty="0" smtClean="0"/>
              <a:t> Л.Г. И др. «</a:t>
            </a:r>
            <a:r>
              <a:rPr lang="ru-RU" dirty="0" err="1" smtClean="0"/>
              <a:t>Ювента</a:t>
            </a:r>
            <a:r>
              <a:rPr lang="ru-RU" dirty="0" smtClean="0"/>
              <a:t>»  2008 год.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Танчева Галина  Александровна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i="1" dirty="0" smtClean="0"/>
              <a:t>Данная презентация   может быть использована на обобщающем уроке по теме «Проценты»  к учебнику Дорофеева Г.В., </a:t>
            </a:r>
            <a:r>
              <a:rPr lang="ru-RU" i="1" dirty="0" err="1" smtClean="0"/>
              <a:t>Петерсон</a:t>
            </a:r>
            <a:r>
              <a:rPr lang="ru-RU" i="1" dirty="0" smtClean="0"/>
              <a:t> Л.Г. «Математика. 6 класс».</a:t>
            </a:r>
            <a:endParaRPr lang="ru-RU" i="1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Танчева Галина  Александровна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123</TotalTime>
  <Words>280</Words>
  <Application>Microsoft Office PowerPoint</Application>
  <PresentationFormat>Экран (4:3)</PresentationFormat>
  <Paragraphs>42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Обобщающий урок  по теме  «Проценты» 6 класс</vt:lpstr>
      <vt:lpstr>1 этап</vt:lpstr>
      <vt:lpstr>2 этап</vt:lpstr>
      <vt:lpstr>3 этап</vt:lpstr>
      <vt:lpstr>4 этап</vt:lpstr>
      <vt:lpstr>5 Этап</vt:lpstr>
      <vt:lpstr>6 этап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lenovo</dc:creator>
  <cp:lastModifiedBy>lenovo</cp:lastModifiedBy>
  <cp:revision>20</cp:revision>
  <dcterms:created xsi:type="dcterms:W3CDTF">2013-09-08T13:32:27Z</dcterms:created>
  <dcterms:modified xsi:type="dcterms:W3CDTF">2013-09-12T16:24:35Z</dcterms:modified>
</cp:coreProperties>
</file>