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8" r:id="rId7"/>
    <p:sldId id="276" r:id="rId8"/>
    <p:sldId id="269" r:id="rId9"/>
    <p:sldId id="263" r:id="rId10"/>
    <p:sldId id="271" r:id="rId11"/>
    <p:sldId id="273" r:id="rId12"/>
    <p:sldId id="275" r:id="rId13"/>
    <p:sldId id="270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8721A"/>
    <a:srgbClr val="219B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2D0AE-F13A-4285-A060-958C5219935B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F806-57A2-45F5-8590-43825D3EA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1E43-91B6-43FF-ACF9-4E7D1DF7E8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1;%20&#1083;&#1091;&#1095;&#1096;&#1080;&#1081;%20&#1091;&#1088;&#1086;&#1082;\&#1085;&#1086;&#1074;&#1072;&#1103;%20&#1088;&#1072;&#1073;&#1086;&#1090;&#1072;%20&#1079;&#1085;&#1072;&#1082;&#1086;&#1084;&#1099;&#1093;%20&#1073;&#1091;&#1082;&#1074;\&#1057;&#1085;&#1077;&#1078;&#1077;&#1085;&#1080;&#1082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1;%20&#1083;&#1091;&#1095;&#1096;&#1080;&#1081;%20&#1091;&#1088;&#1086;&#1082;\&#1085;&#1086;&#1074;&#1072;&#1103;%20&#1088;&#1072;&#1073;&#1086;&#1090;&#1072;%20&#1079;&#1085;&#1072;&#1082;&#1086;&#1084;&#1099;&#1093;%20&#1073;&#1091;&#1082;&#1074;\&#1053;&#1086;&#1074;&#1086;&#1075;&#1086;&#1076;&#1085;&#1103;&#1103;%20&#1076;&#1077;&#1090;&#1089;&#1082;&#1072;&#1103;%20&#1087;&#1077;&#1089;&#1085;&#1103;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kuz.ru/storage/images/48/25/00/00001/600x400.jpg" TargetMode="External"/><Relationship Id="rId3" Type="http://schemas.openxmlformats.org/officeDocument/2006/relationships/hyperlink" Target="http://gooddesks.com/img/school-desk.png" TargetMode="External"/><Relationship Id="rId7" Type="http://schemas.openxmlformats.org/officeDocument/2006/relationships/hyperlink" Target="http://pictar.ru/data/media/1/3d-kartinki__322_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60.radikal.ru/i170/1009/b9/8b27bd287adf.jpg" TargetMode="External"/><Relationship Id="rId5" Type="http://schemas.openxmlformats.org/officeDocument/2006/relationships/hyperlink" Target="http://www.sportfishing.ua/img/forall/users/11954/1302222247.jpg" TargetMode="External"/><Relationship Id="rId4" Type="http://schemas.openxmlformats.org/officeDocument/2006/relationships/hyperlink" Target="http://www.dmcquestion.com/images/00_Commissions/Red-tailed_Hawk_commissioned_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90" y="887405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 декабря.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572560" cy="1571636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Долгожданный дан звонок,</a:t>
            </a:r>
          </a:p>
          <a:p>
            <a:pPr algn="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Начинается урок…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16" descr="sw11600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071810"/>
            <a:ext cx="1357322" cy="16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329614" cy="402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64807"/>
                <a:gridCol w="4164807"/>
              </a:tblGrid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Нюра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лямка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мка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тёлочка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ё</a:t>
                      </a:r>
                      <a:r>
                        <a:rPr lang="ru-RU" sz="6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лочка</a:t>
                      </a:r>
                      <a:endParaRPr lang="ru-RU" sz="60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C:\Users\1\Desktop\600x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68133" y="0"/>
            <a:ext cx="2075867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571604" y="285728"/>
            <a:ext cx="5643602" cy="1500198"/>
          </a:xfrm>
          <a:prstGeom prst="cloudCallout">
            <a:avLst>
              <a:gd name="adj1" fmla="val 60470"/>
              <a:gd name="adj2" fmla="val 21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секрет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Проверяем!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0465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были в лесу.</a:t>
            </a:r>
          </a:p>
          <a:p>
            <a:pPr>
              <a:buNone/>
            </a:pP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Вдруг слышат: возле 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лочки кто-то шуршит         Там 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жик!</a:t>
            </a:r>
          </a:p>
          <a:p>
            <a:pPr>
              <a:buNone/>
            </a:pP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Напала Жучка на 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жика. Да не тут-то было! Наколола она нос и отбежала в сторону.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мой брат </a:t>
            </a:r>
            <a:r>
              <a:rPr lang="ru-RU" sz="4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  копаем </a:t>
            </a:r>
            <a:r>
              <a:rPr lang="ru-RU" sz="4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мки.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Мы посадим сливы и </a:t>
            </a:r>
            <a:r>
              <a:rPr lang="ru-RU" sz="4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блони.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Будут у нас сливы и </a:t>
            </a:r>
            <a:r>
              <a:rPr lang="ru-RU" sz="4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блоки.  </a:t>
            </a:r>
          </a:p>
          <a:p>
            <a:pPr>
              <a:buNone/>
            </a:pPr>
            <a:r>
              <a:rPr lang="ru-RU" sz="4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3.Мяч, </a:t>
            </a:r>
            <a:r>
              <a:rPr lang="ru-RU" sz="4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блоко, </a:t>
            </a:r>
            <a:r>
              <a:rPr lang="ru-RU" sz="4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лочка клён, </a:t>
            </a:r>
            <a:r>
              <a:rPr lang="ru-RU" sz="4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бка, брюки. Лена, </a:t>
            </a:r>
            <a:r>
              <a:rPr lang="ru-RU" sz="4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урокФГОС\600x4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1285860"/>
            <a:ext cx="1714500" cy="212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неже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2.5E-6 0.08009 0.04739 0.14607 0.10573 0.14607 C 0.1743 0.14607 0.19896 0.07292 0.20955 0.02917 L 0.22048 -0.02917 C 0.23107 -0.07292 0.25729 -0.14583 0.33489 -0.14583 C 0.38472 -0.14583 0.44114 -0.08009 0.44114 -1.11111E-6 C 0.44114 0.08009 0.38472 0.14607 0.33489 0.14607 C 0.25729 0.14607 0.23107 0.07292 0.22048 0.02917 L 0.20955 -0.02917 C 0.19896 -0.07292 0.1743 -0.14583 0.10573 -0.14583 C 0.04739 -0.14583 2.5E-6 -0.08009 2.5E-6 -1.11111E-6 Z " pathEditMode="relative" rAng="0" ptsTypes="ffFffffFfff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8854 -1.11111E-6 0.16146 0.06204 0.16146 0.1382 C 0.16146 0.22824 0.08073 0.26065 0.03212 0.27408 L -0.03247 0.28866 C -0.08073 0.30208 -0.16146 0.33681 -0.16146 0.4382 C -0.16146 0.50347 -0.08906 0.57755 2.5E-6 0.57755 C 0.08854 0.57755 0.16146 0.50347 0.16146 0.4382 C 0.16146 0.33681 0.08073 0.30208 0.03212 0.28866 L -0.03247 0.27408 C -0.08073 0.26065 -0.16146 0.22824 -0.16146 0.1382 C -0.16146 0.06204 -0.08906 -1.11111E-6 2.5E-6 -1.11111E-6 Z " pathEditMode="relative" rAng="0" ptsTypes="ffFffffFfff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2.5E-6 0.08634 -0.04983 0.15787 -0.11025 0.15787 C -0.18108 0.15787 -0.20677 0.07894 -0.21806 0.03148 L -0.22882 -0.03125 C -0.23993 -0.0787 -0.26719 -0.15717 -0.34757 -0.15717 C -0.39879 -0.15717 -0.4566 -0.08634 -0.4566 -1.11111E-6 C -0.4566 0.08634 -0.39879 0.15787 -0.34757 0.15787 C -0.26719 0.15787 -0.23993 0.07894 -0.22882 0.03148 L -0.21806 -0.03125 C -0.20677 -0.0787 -0.18108 -0.15717 -0.11025 -0.15717 C -0.04983 -0.15717 2.5E-6 -0.08634 2.5E-6 -1.11111E-6 Z " pathEditMode="relative" rAng="0" ptsTypes="ffFffffFfff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26227 C 0.18819 -0.26227 0.33889 -0.07176 0.33889 0.16273 C 0.33889 0.39722 0.18819 0.5882 0.00382 0.5882 C -0.18091 0.5882 -0.33056 0.39722 -0.33056 0.16273 C -0.33056 -0.07176 -0.18091 -0.26227 0.00382 -0.26227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403 L 0.00017 0.5435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9375 -2.59259E-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-7.40741E-7 C -0.40869 0.31019 -0.42344 0.62014 -0.3875 0.57084 C -0.35157 0.52176 -0.2356 -0.29491 -0.17813 -0.29352 C -0.12066 -0.29213 -0.08178 0.57709 -0.04219 0.5794 C -0.00278 0.58125 0.0243 -0.28194 0.05937 -0.28102 C 0.09427 -0.28009 0.12864 0.56945 0.16875 0.58542 C 0.20885 0.60139 0.25434 0.2081 0.3 -0.18518 " pathEditMode="relative" ptsTypes="aaaaaaA">
                                      <p:cBhvr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-32" y="332656"/>
            <a:ext cx="3851952" cy="25248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Ехали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</a:t>
            </a:r>
          </a:p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0" y="4077072"/>
            <a:ext cx="3851920" cy="2448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Ёрш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 rot="21083454">
            <a:off x="5691722" y="3904877"/>
            <a:ext cx="3661596" cy="252101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Юнга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Юрта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Юла</a:t>
            </a: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868144" y="116632"/>
            <a:ext cx="3467214" cy="24226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Ястреб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Якорь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Яхта</a:t>
            </a:r>
          </a:p>
          <a:p>
            <a:pPr algn="ctr"/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1115616" y="404664"/>
            <a:ext cx="6912768" cy="5976664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-171400"/>
            <a:ext cx="9144001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олна 9"/>
          <p:cNvSpPr/>
          <p:nvPr/>
        </p:nvSpPr>
        <p:spPr>
          <a:xfrm rot="1483577">
            <a:off x="440499" y="1431339"/>
            <a:ext cx="3459397" cy="1561774"/>
          </a:xfrm>
          <a:prstGeom prst="wave">
            <a:avLst>
              <a:gd name="adj1" fmla="val 16301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узнал…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Волна 11"/>
          <p:cNvSpPr/>
          <p:nvPr/>
        </p:nvSpPr>
        <p:spPr>
          <a:xfrm rot="444472">
            <a:off x="2353297" y="4121253"/>
            <a:ext cx="4139579" cy="1595086"/>
          </a:xfrm>
          <a:prstGeom prst="wave">
            <a:avLst>
              <a:gd name="adj1" fmla="val 2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хочу узнать…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Волна 12"/>
          <p:cNvSpPr/>
          <p:nvPr/>
        </p:nvSpPr>
        <p:spPr>
          <a:xfrm rot="20715531">
            <a:off x="5289829" y="1827199"/>
            <a:ext cx="3459397" cy="1561774"/>
          </a:xfrm>
          <a:prstGeom prst="wave">
            <a:avLst>
              <a:gd name="adj1" fmla="val 1773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понял…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Новогодняя детская песн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244408" y="6121152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Плакат правильная посадка-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http://gooddesks.com/img/school-desk.png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Ястреб-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http://www.dmcquestion.com/images/00_Commissions/Red-tailed_Hawk_commissioned_1.jpg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Ёрш-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http://www.sportfishing.ua/img/forall/users/11954/1302222247.jpg</a:t>
            </a:r>
            <a:endParaRPr lang="ru-RU" dirty="0" smtClean="0"/>
          </a:p>
          <a:p>
            <a:r>
              <a:rPr lang="ru-RU" dirty="0" smtClean="0"/>
              <a:t>Юрта-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http://s60.radikal.ru/i170/1009/b9/8b27bd287adf.jpg</a:t>
            </a:r>
            <a:endParaRPr lang="ru-RU" dirty="0" smtClean="0"/>
          </a:p>
          <a:p>
            <a:r>
              <a:rPr lang="ru-RU" dirty="0" smtClean="0"/>
              <a:t>Фон - </a:t>
            </a:r>
            <a:r>
              <a:rPr lang="en-US" dirty="0" smtClean="0">
                <a:hlinkClick r:id="rId7"/>
              </a:rPr>
              <a:t>http://pictar.ru/data/media/1/3d-kartinki__322_.jpg</a:t>
            </a:r>
            <a:endParaRPr lang="ru-RU" dirty="0" smtClean="0"/>
          </a:p>
          <a:p>
            <a:r>
              <a:rPr lang="ru-RU" dirty="0" smtClean="0"/>
              <a:t>Ёлка - </a:t>
            </a:r>
            <a:r>
              <a:rPr lang="en-US" dirty="0" smtClean="0"/>
              <a:t>http://www.freechristmaswallpapers.net/images/wallpapers/decorated-christmas-tree-widescreen-765740.jpeg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Снеженика</a:t>
            </a:r>
            <a:r>
              <a:rPr lang="ru-RU" dirty="0" smtClean="0"/>
              <a:t> - </a:t>
            </a:r>
            <a:r>
              <a:rPr lang="en-US" dirty="0" smtClean="0">
                <a:hlinkClick r:id="rId8"/>
              </a:rPr>
              <a:t>http://news.kuz.ru/storage/images/48/25/00/00001/600x400.jpg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06770"/>
            <a:ext cx="5500726" cy="6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3857620" y="-642966"/>
            <a:ext cx="1357322" cy="7786742"/>
          </a:xfrm>
          <a:prstGeom prst="leftBrace">
            <a:avLst>
              <a:gd name="adj1" fmla="val 59369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4071942"/>
            <a:ext cx="2071702" cy="2000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071942"/>
            <a:ext cx="2071702" cy="2000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4357694"/>
            <a:ext cx="1357322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14612" y="5072074"/>
            <a:ext cx="164307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5643578"/>
            <a:ext cx="1685908" cy="4825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2289" name="Picture 1" descr="C:\Users\1\Desktop\zimnie_bukvy - копия (9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28"/>
            <a:ext cx="1500198" cy="200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1\Desktop\zimnie_bukvy - копия (7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249121"/>
            <a:ext cx="1500198" cy="18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1\Desktop\zimnie_bukvy - копия (6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214290"/>
            <a:ext cx="1500198" cy="189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1\Desktop\zimnie_bukvy - копия (5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1500174"/>
            <a:ext cx="1643074" cy="164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1\Desktop\zimnie_bukvy - копия (4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768" y="285728"/>
            <a:ext cx="1357322" cy="191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1\Desktop\600x4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80528" y="3312368"/>
            <a:ext cx="2651557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964777" y="-750123"/>
            <a:ext cx="1357322" cy="8001056"/>
          </a:xfrm>
          <a:prstGeom prst="leftBrace">
            <a:avLst>
              <a:gd name="adj1" fmla="val 59369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071942"/>
            <a:ext cx="2071702" cy="2000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071942"/>
            <a:ext cx="2071702" cy="2000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0628" y="4357694"/>
            <a:ext cx="1357322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57488" y="5214950"/>
            <a:ext cx="164307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488" y="4784734"/>
            <a:ext cx="164307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265" name="Picture 1" descr="C:\Users\1\Desktop\zimnie_bukvy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85728"/>
            <a:ext cx="1071570" cy="199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1\Desktop\zimnie_bukv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5282" y="1071546"/>
            <a:ext cx="12137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1\Desktop\zimnie_bukvy - коп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357166"/>
            <a:ext cx="158818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1\Desktop\zimnie_bukvy - копия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1071545"/>
            <a:ext cx="1285884" cy="201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1\Desktop\zimnie_bukvy - копия (8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00892" y="357166"/>
            <a:ext cx="125881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C:\Users\1\Desktop\600x4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091" y="3464450"/>
            <a:ext cx="2470677" cy="3060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571736" y="2500306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ДЁ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714876" y="0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572264" y="4286256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2071670" y="0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786546" y="928670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1500166" y="4429132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4857752" y="2428868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4000496" y="4500546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0" y="2786058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-71470" y="642918"/>
            <a:ext cx="2357454" cy="2357454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1\Desktop\600x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7" y="4048518"/>
            <a:ext cx="2267744" cy="2809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0" y="1571612"/>
            <a:ext cx="8929718" cy="3286148"/>
          </a:xfrm>
          <a:prstGeom prst="cloudCallout">
            <a:avLst>
              <a:gd name="adj1" fmla="val 33354"/>
              <a:gd name="adj2" fmla="val 639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858180" cy="2214578"/>
          </a:xfrm>
        </p:spPr>
        <p:txBody>
          <a:bodyPr>
            <a:prstTxWarp prst="textCurveUp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Новая работа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знакомых букв.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1" descr="C:\Users\1\Desktop\zimnie_bukvy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88640"/>
            <a:ext cx="100013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1\Desktop\zimnie_bukv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71414"/>
            <a:ext cx="10715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1\Desktop\zimnie_bukvy - коп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188640"/>
            <a:ext cx="1285884" cy="138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1\Desktop\zimnie_bukvy - копия (2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32933" y="188640"/>
            <a:ext cx="1053711" cy="15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8992" y="0"/>
            <a:ext cx="8743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:\Users\1\Desktop\600x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68133" y="0"/>
            <a:ext cx="2075867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571604" y="285728"/>
            <a:ext cx="5643602" cy="1500198"/>
          </a:xfrm>
          <a:prstGeom prst="cloudCallout">
            <a:avLst>
              <a:gd name="adj1" fmla="val 60470"/>
              <a:gd name="adj2" fmla="val 21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секрет</a:t>
            </a:r>
            <a:endParaRPr lang="ru-RU" sz="80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3"/>
            <a:ext cx="8229600" cy="4929198"/>
          </a:xfrm>
        </p:spPr>
        <p:txBody>
          <a:bodyPr/>
          <a:lstStyle/>
          <a:p>
            <a:pPr algn="ctr">
              <a:buNone/>
            </a:pPr>
            <a:r>
              <a:rPr lang="ru-RU" sz="60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Исследуем!</a:t>
            </a:r>
          </a:p>
          <a:p>
            <a:pPr algn="ctr">
              <a:buNone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ряд –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–Я</a:t>
            </a: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ряд –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Е</a:t>
            </a: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 ряд –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Ё</a:t>
            </a: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934597"/>
            <a:ext cx="292900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30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006035"/>
            <a:ext cx="40820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</a:t>
            </a:r>
            <a:endParaRPr lang="ru-RU" sz="3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928670"/>
            <a:ext cx="223971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3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928670"/>
            <a:ext cx="179408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30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C:\Users\1\Desktop\600x4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68133" y="0"/>
            <a:ext cx="2075867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571604" y="285728"/>
            <a:ext cx="5643602" cy="1500198"/>
          </a:xfrm>
          <a:prstGeom prst="cloudCallout">
            <a:avLst>
              <a:gd name="adj1" fmla="val 60470"/>
              <a:gd name="adj2" fmla="val 21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секрет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9" grpId="0" animBg="1"/>
    </p:bldLst>
  </p:timing>
</p:sld>
</file>

<file path=ppt/theme/theme1.xml><?xml version="1.0" encoding="utf-8"?>
<a:theme xmlns:a="http://schemas.openxmlformats.org/drawingml/2006/main" name="16 декабр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 декабря</Template>
  <TotalTime>132</TotalTime>
  <Words>207</Words>
  <Application>Microsoft Office PowerPoint</Application>
  <PresentationFormat>Экран (4:3)</PresentationFormat>
  <Paragraphs>72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16 декабря</vt:lpstr>
      <vt:lpstr>16 декабря.</vt:lpstr>
      <vt:lpstr>Слайд 2</vt:lpstr>
      <vt:lpstr>Слайд 3</vt:lpstr>
      <vt:lpstr>Слайд 4</vt:lpstr>
      <vt:lpstr>Слайд 5</vt:lpstr>
      <vt:lpstr>Слайд 6</vt:lpstr>
      <vt:lpstr>Слайд 7</vt:lpstr>
      <vt:lpstr>1 секрет</vt:lpstr>
      <vt:lpstr>Слайд 9</vt:lpstr>
      <vt:lpstr>Слайд 10</vt:lpstr>
      <vt:lpstr>Проверяем!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декабря.</dc:title>
  <dc:creator>1</dc:creator>
  <cp:lastModifiedBy>1</cp:lastModifiedBy>
  <cp:revision>16</cp:revision>
  <dcterms:created xsi:type="dcterms:W3CDTF">2011-12-11T14:27:41Z</dcterms:created>
  <dcterms:modified xsi:type="dcterms:W3CDTF">2012-08-18T09:21:26Z</dcterms:modified>
</cp:coreProperties>
</file>