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C3265-F04A-4F98-96F7-7F13F80A0E20}" type="datetimeFigureOut">
              <a:rPr lang="ru-RU" smtClean="0"/>
              <a:t>17.02.2012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6581E1-D477-48BC-9FE2-F13394A289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C3265-F04A-4F98-96F7-7F13F80A0E20}" type="datetimeFigureOut">
              <a:rPr lang="ru-RU" smtClean="0"/>
              <a:t>17.02.2012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6581E1-D477-48BC-9FE2-F13394A289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C3265-F04A-4F98-96F7-7F13F80A0E20}" type="datetimeFigureOut">
              <a:rPr lang="ru-RU" smtClean="0"/>
              <a:t>17.02.2012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6581E1-D477-48BC-9FE2-F13394A289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C3265-F04A-4F98-96F7-7F13F80A0E20}" type="datetimeFigureOut">
              <a:rPr lang="ru-RU" smtClean="0"/>
              <a:t>17.02.2012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6581E1-D477-48BC-9FE2-F13394A289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C3265-F04A-4F98-96F7-7F13F80A0E20}" type="datetimeFigureOut">
              <a:rPr lang="ru-RU" smtClean="0"/>
              <a:t>17.02.2012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6581E1-D477-48BC-9FE2-F13394A289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C3265-F04A-4F98-96F7-7F13F80A0E20}" type="datetimeFigureOut">
              <a:rPr lang="ru-RU" smtClean="0"/>
              <a:t>17.02.2012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6581E1-D477-48BC-9FE2-F13394A289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C3265-F04A-4F98-96F7-7F13F80A0E20}" type="datetimeFigureOut">
              <a:rPr lang="ru-RU" smtClean="0"/>
              <a:t>17.02.2012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6581E1-D477-48BC-9FE2-F13394A289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C3265-F04A-4F98-96F7-7F13F80A0E20}" type="datetimeFigureOut">
              <a:rPr lang="ru-RU" smtClean="0"/>
              <a:t>17.02.2012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6581E1-D477-48BC-9FE2-F13394A289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C3265-F04A-4F98-96F7-7F13F80A0E20}" type="datetimeFigureOut">
              <a:rPr lang="ru-RU" smtClean="0"/>
              <a:t>17.02.2012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6581E1-D477-48BC-9FE2-F13394A289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C3265-F04A-4F98-96F7-7F13F80A0E20}" type="datetimeFigureOut">
              <a:rPr lang="ru-RU" smtClean="0"/>
              <a:t>17.02.2012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6581E1-D477-48BC-9FE2-F13394A289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C3265-F04A-4F98-96F7-7F13F80A0E20}" type="datetimeFigureOut">
              <a:rPr lang="ru-RU" smtClean="0"/>
              <a:t>17.02.2012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6581E1-D477-48BC-9FE2-F13394A289D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F5C3265-F04A-4F98-96F7-7F13F80A0E20}" type="datetimeFigureOut">
              <a:rPr lang="ru-RU" smtClean="0"/>
              <a:t>17.02.2012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46581E1-D477-48BC-9FE2-F13394A289D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/>
              <a:t>союзы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2492896"/>
            <a:ext cx="7772400" cy="3024336"/>
          </a:xfrm>
        </p:spPr>
        <p:txBody>
          <a:bodyPr>
            <a:normAutofit/>
          </a:bodyPr>
          <a:lstStyle/>
          <a:p>
            <a:pPr algn="l"/>
            <a:endParaRPr lang="ru-RU" dirty="0" smtClean="0"/>
          </a:p>
          <a:p>
            <a:pPr algn="l"/>
            <a:endParaRPr lang="ru-RU" dirty="0"/>
          </a:p>
          <a:p>
            <a:pPr algn="l"/>
            <a:endParaRPr lang="ru-RU" dirty="0" smtClean="0"/>
          </a:p>
          <a:p>
            <a:pPr algn="l"/>
            <a:endParaRPr lang="ru-RU" dirty="0"/>
          </a:p>
          <a:p>
            <a:pPr algn="l"/>
            <a:endParaRPr lang="ru-RU" dirty="0" smtClean="0"/>
          </a:p>
          <a:p>
            <a:pPr algn="l"/>
            <a:endParaRPr lang="ru-RU" dirty="0"/>
          </a:p>
          <a:p>
            <a:pPr algn="l"/>
            <a:r>
              <a:rPr lang="ru-RU" sz="3200" dirty="0" smtClean="0"/>
              <a:t>сочинительные</a:t>
            </a:r>
            <a:r>
              <a:rPr lang="ru-RU" sz="2800" dirty="0" smtClean="0"/>
              <a:t> </a:t>
            </a:r>
            <a:r>
              <a:rPr lang="ru-RU" sz="2800" smtClean="0"/>
              <a:t>	</a:t>
            </a:r>
          </a:p>
          <a:p>
            <a:r>
              <a:rPr lang="ru-RU" sz="3200" smtClean="0"/>
              <a:t>подчинительные </a:t>
            </a:r>
            <a:endParaRPr lang="ru-RU" sz="3200" dirty="0" smtClean="0"/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907704" y="2636912"/>
            <a:ext cx="1440160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6012160" y="2636912"/>
            <a:ext cx="1440160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6165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Сочинительные союзы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183880" cy="41879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Соединительные </a:t>
            </a:r>
            <a:r>
              <a:rPr lang="ru-RU" dirty="0" smtClean="0"/>
              <a:t>    </a:t>
            </a:r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dirty="0" smtClean="0"/>
              <a:t>                       </a:t>
            </a:r>
            <a:r>
              <a:rPr lang="ru-RU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Разделительные</a:t>
            </a:r>
            <a:endParaRPr lang="ru-RU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buNone/>
            </a:pPr>
            <a:r>
              <a:rPr lang="ru-RU" dirty="0" smtClean="0"/>
              <a:t>                                                                          </a:t>
            </a:r>
            <a:r>
              <a:rPr lang="ru-RU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Противительные </a:t>
            </a:r>
            <a:r>
              <a:rPr lang="ru-RU" dirty="0" smtClean="0"/>
              <a:t>               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и</a:t>
            </a:r>
            <a:r>
              <a:rPr lang="ru-RU" dirty="0" smtClean="0"/>
              <a:t>                        или                  а</a:t>
            </a:r>
          </a:p>
          <a:p>
            <a:pPr marL="0" indent="0">
              <a:buNone/>
            </a:pPr>
            <a:r>
              <a:rPr lang="ru-RU" dirty="0" smtClean="0"/>
              <a:t>Да                      либо                но</a:t>
            </a:r>
          </a:p>
          <a:p>
            <a:pPr marL="0" indent="0">
              <a:buNone/>
            </a:pPr>
            <a:r>
              <a:rPr lang="ru-RU" dirty="0" smtClean="0"/>
              <a:t>тоже                   то…то              да=но</a:t>
            </a:r>
          </a:p>
          <a:p>
            <a:pPr marL="0" indent="0">
              <a:buNone/>
            </a:pPr>
            <a:r>
              <a:rPr lang="ru-RU" dirty="0" smtClean="0"/>
              <a:t>также             не то… не то        однако</a:t>
            </a:r>
          </a:p>
          <a:p>
            <a:pPr marL="0" indent="0">
              <a:buNone/>
            </a:pPr>
            <a:r>
              <a:rPr lang="ru-RU" dirty="0" smtClean="0"/>
              <a:t>ни…ни             то ли…то ли        зато</a:t>
            </a:r>
          </a:p>
          <a:p>
            <a:pPr marL="0" indent="0">
              <a:buNone/>
            </a:pPr>
            <a:r>
              <a:rPr lang="ru-RU" dirty="0" smtClean="0"/>
              <a:t> и др.                  </a:t>
            </a:r>
            <a:r>
              <a:rPr lang="ru-RU" dirty="0"/>
              <a:t>и</a:t>
            </a:r>
            <a:r>
              <a:rPr lang="ru-RU" dirty="0" smtClean="0"/>
              <a:t> др.               и  др.</a:t>
            </a:r>
          </a:p>
          <a:p>
            <a:pPr marL="0" indent="0">
              <a:buNone/>
            </a:pPr>
            <a:r>
              <a:rPr lang="ru-RU" dirty="0" smtClean="0"/>
              <a:t>                                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 flipV="1">
            <a:off x="1475656" y="4221088"/>
            <a:ext cx="720080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3923928" y="4221088"/>
            <a:ext cx="0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6300192" y="4437112"/>
            <a:ext cx="72008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6778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Подчинительные союзы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Изъяснительные </a:t>
            </a:r>
            <a:r>
              <a:rPr lang="ru-RU" sz="2400" dirty="0" smtClean="0"/>
              <a:t>(что, будто, как будто…) </a:t>
            </a:r>
          </a:p>
          <a:p>
            <a:pPr marL="0" indent="0">
              <a:buNone/>
            </a:pPr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ru-RU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Обстоятельственные:</a:t>
            </a:r>
          </a:p>
          <a:p>
            <a:r>
              <a:rPr lang="ru-RU" sz="2400" dirty="0" smtClean="0"/>
              <a:t>Время (когда, едва, прежде чем…)</a:t>
            </a:r>
          </a:p>
          <a:p>
            <a:r>
              <a:rPr lang="ru-RU" sz="2400" dirty="0" smtClean="0"/>
              <a:t>Причина (потому что, так как…)</a:t>
            </a:r>
          </a:p>
          <a:p>
            <a:r>
              <a:rPr lang="ru-RU" sz="2400" dirty="0" smtClean="0"/>
              <a:t>Цель (для того чтобы…)</a:t>
            </a:r>
          </a:p>
          <a:p>
            <a:r>
              <a:rPr lang="ru-RU" sz="2400" dirty="0" smtClean="0"/>
              <a:t>Условие (если…)</a:t>
            </a:r>
          </a:p>
          <a:p>
            <a:r>
              <a:rPr lang="ru-RU" sz="2400" dirty="0" smtClean="0"/>
              <a:t>Уступка(хотя, несмотря на то, что…)</a:t>
            </a:r>
          </a:p>
          <a:p>
            <a:r>
              <a:rPr lang="ru-RU" sz="2400" dirty="0" smtClean="0"/>
              <a:t>Следствие (так что…)</a:t>
            </a:r>
          </a:p>
          <a:p>
            <a:r>
              <a:rPr lang="ru-RU" sz="2400" dirty="0" smtClean="0"/>
              <a:t>Сравнение (как, как будто, словно…)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04812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Разряды по строению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26840"/>
          </a:xfrm>
        </p:spPr>
        <p:txBody>
          <a:bodyPr numCol="2">
            <a:normAutofit lnSpcReduction="10000"/>
          </a:bodyPr>
          <a:lstStyle/>
          <a:p>
            <a:pPr marL="0" indent="0">
              <a:buNone/>
            </a:pPr>
            <a:r>
              <a:rPr lang="ru-RU" sz="3600" b="1" i="1" u="sng" dirty="0" smtClean="0"/>
              <a:t>Простые</a:t>
            </a:r>
          </a:p>
          <a:p>
            <a:r>
              <a:rPr lang="ru-RU" dirty="0"/>
              <a:t>ч</a:t>
            </a:r>
            <a:r>
              <a:rPr lang="ru-RU" dirty="0" smtClean="0"/>
              <a:t>то</a:t>
            </a:r>
          </a:p>
          <a:p>
            <a:r>
              <a:rPr lang="ru-RU" dirty="0"/>
              <a:t>ч</a:t>
            </a:r>
            <a:r>
              <a:rPr lang="ru-RU" dirty="0" smtClean="0"/>
              <a:t>тобы</a:t>
            </a:r>
          </a:p>
          <a:p>
            <a:r>
              <a:rPr lang="ru-RU" dirty="0"/>
              <a:t>и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да</a:t>
            </a:r>
          </a:p>
          <a:p>
            <a:r>
              <a:rPr lang="ru-RU" dirty="0" smtClean="0"/>
              <a:t>также</a:t>
            </a:r>
          </a:p>
          <a:p>
            <a:r>
              <a:rPr lang="ru-RU" dirty="0"/>
              <a:t>б</a:t>
            </a:r>
            <a:r>
              <a:rPr lang="ru-RU" dirty="0" smtClean="0"/>
              <a:t>удто</a:t>
            </a:r>
          </a:p>
          <a:p>
            <a:r>
              <a:rPr lang="ru-RU" dirty="0"/>
              <a:t>о</a:t>
            </a:r>
            <a:r>
              <a:rPr lang="ru-RU" dirty="0" smtClean="0"/>
              <a:t>днако </a:t>
            </a:r>
          </a:p>
          <a:p>
            <a:r>
              <a:rPr lang="ru-RU" dirty="0" smtClean="0"/>
              <a:t>словно</a:t>
            </a:r>
          </a:p>
          <a:p>
            <a:r>
              <a:rPr lang="ru-RU" dirty="0" smtClean="0"/>
              <a:t>и др.</a:t>
            </a:r>
          </a:p>
          <a:p>
            <a:pPr marL="0" indent="0">
              <a:buNone/>
            </a:pPr>
            <a:r>
              <a:rPr lang="ru-RU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Составные</a:t>
            </a:r>
          </a:p>
          <a:p>
            <a:r>
              <a:rPr lang="ru-RU" dirty="0" smtClean="0"/>
              <a:t> не только… но и</a:t>
            </a:r>
          </a:p>
          <a:p>
            <a:r>
              <a:rPr lang="ru-RU" dirty="0"/>
              <a:t>д</a:t>
            </a:r>
            <a:r>
              <a:rPr lang="ru-RU" dirty="0" smtClean="0"/>
              <a:t>ля того чтобы</a:t>
            </a:r>
            <a:endParaRPr lang="ru-RU" dirty="0"/>
          </a:p>
          <a:p>
            <a:r>
              <a:rPr lang="ru-RU" dirty="0"/>
              <a:t>в</a:t>
            </a:r>
            <a:r>
              <a:rPr lang="ru-RU" dirty="0" smtClean="0"/>
              <a:t> то время как</a:t>
            </a:r>
          </a:p>
          <a:p>
            <a:r>
              <a:rPr lang="ru-RU" dirty="0"/>
              <a:t>н</a:t>
            </a:r>
            <a:r>
              <a:rPr lang="ru-RU" dirty="0" smtClean="0"/>
              <a:t>есмотря на то что</a:t>
            </a:r>
            <a:endParaRPr lang="ru-RU" dirty="0"/>
          </a:p>
          <a:p>
            <a:r>
              <a:rPr lang="ru-RU" dirty="0"/>
              <a:t>к</a:t>
            </a:r>
            <a:r>
              <a:rPr lang="ru-RU" dirty="0" smtClean="0"/>
              <a:t>ак будто</a:t>
            </a:r>
          </a:p>
          <a:p>
            <a:r>
              <a:rPr lang="ru-RU" dirty="0"/>
              <a:t>о</a:t>
            </a:r>
            <a:r>
              <a:rPr lang="ru-RU" dirty="0" smtClean="0"/>
              <a:t>ттого что</a:t>
            </a:r>
            <a:endParaRPr lang="ru-RU" dirty="0"/>
          </a:p>
          <a:p>
            <a:r>
              <a:rPr lang="ru-RU" dirty="0"/>
              <a:t>р</a:t>
            </a:r>
            <a:r>
              <a:rPr lang="ru-RU" dirty="0" smtClean="0"/>
              <a:t>ади того чтобы</a:t>
            </a:r>
          </a:p>
          <a:p>
            <a:endParaRPr lang="ru-RU" dirty="0"/>
          </a:p>
          <a:p>
            <a:r>
              <a:rPr lang="ru-RU" dirty="0"/>
              <a:t>и</a:t>
            </a:r>
            <a:r>
              <a:rPr lang="ru-RU" dirty="0" smtClean="0"/>
              <a:t> др.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9940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1052736"/>
            <a:ext cx="8183880" cy="3665568"/>
          </a:xfrm>
        </p:spPr>
        <p:txBody>
          <a:bodyPr/>
          <a:lstStyle/>
          <a:p>
            <a:r>
              <a:rPr lang="ru-RU" i="1" dirty="0"/>
              <a:t>Дождь прекратился, ветер </a:t>
            </a:r>
            <a:r>
              <a:rPr lang="ru-RU" i="1" u="sng" dirty="0"/>
              <a:t>т</a:t>
            </a:r>
            <a:r>
              <a:rPr lang="ru-RU" i="1" u="sng" dirty="0" smtClean="0"/>
              <a:t>оже</a:t>
            </a:r>
            <a:r>
              <a:rPr lang="ru-RU" i="1" dirty="0" smtClean="0"/>
              <a:t> </a:t>
            </a:r>
            <a:r>
              <a:rPr lang="ru-RU" i="1" dirty="0"/>
              <a:t>затих</a:t>
            </a:r>
            <a:r>
              <a:rPr lang="ru-RU" i="1" dirty="0" smtClean="0"/>
              <a:t>.</a:t>
            </a:r>
            <a:endParaRPr lang="ru-RU" dirty="0"/>
          </a:p>
          <a:p>
            <a:r>
              <a:rPr lang="ru-RU" i="1" dirty="0"/>
              <a:t>Выполни </a:t>
            </a:r>
            <a:r>
              <a:rPr lang="ru-RU" i="1" u="sng" dirty="0"/>
              <a:t>т</a:t>
            </a:r>
            <a:r>
              <a:rPr lang="ru-RU" i="1" u="sng" dirty="0" smtClean="0"/>
              <a:t>о же</a:t>
            </a:r>
            <a:r>
              <a:rPr lang="ru-RU" i="1" dirty="0" smtClean="0"/>
              <a:t> задание.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i="1" dirty="0"/>
              <a:t>Мы пошли дальше, </a:t>
            </a:r>
            <a:r>
              <a:rPr lang="ru-RU" i="1" u="sng" dirty="0"/>
              <a:t>п</a:t>
            </a:r>
            <a:r>
              <a:rPr lang="ru-RU" i="1" u="sng" dirty="0" smtClean="0"/>
              <a:t>отому </a:t>
            </a:r>
            <a:r>
              <a:rPr lang="ru-RU" i="1" dirty="0"/>
              <a:t>что дождь прекратился.</a:t>
            </a:r>
            <a:endParaRPr lang="ru-RU" dirty="0"/>
          </a:p>
          <a:p>
            <a:r>
              <a:rPr lang="ru-RU" i="1" dirty="0"/>
              <a:t>Мы пошли </a:t>
            </a:r>
            <a:r>
              <a:rPr lang="ru-RU" i="1" u="sng" dirty="0"/>
              <a:t>п</a:t>
            </a:r>
            <a:r>
              <a:rPr lang="ru-RU" i="1" u="sng" dirty="0" smtClean="0"/>
              <a:t>о </a:t>
            </a:r>
            <a:r>
              <a:rPr lang="ru-RU" i="1" u="sng" dirty="0"/>
              <a:t>тому</a:t>
            </a:r>
            <a:r>
              <a:rPr lang="ru-RU" i="1" dirty="0"/>
              <a:t> же пути.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1581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78</TotalTime>
  <Words>179</Words>
  <Application>Microsoft Office PowerPoint</Application>
  <PresentationFormat>Экран (4:3)</PresentationFormat>
  <Paragraphs>57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союзы</vt:lpstr>
      <vt:lpstr>Сочинительные союзы</vt:lpstr>
      <vt:lpstr>Подчинительные союзы</vt:lpstr>
      <vt:lpstr>Разряды по строению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союзы</dc:title>
  <dc:creator>ирина</dc:creator>
  <cp:lastModifiedBy>ирина</cp:lastModifiedBy>
  <cp:revision>24</cp:revision>
  <dcterms:created xsi:type="dcterms:W3CDTF">2012-02-13T04:47:47Z</dcterms:created>
  <dcterms:modified xsi:type="dcterms:W3CDTF">2012-02-17T05:56:13Z</dcterms:modified>
</cp:coreProperties>
</file>