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86" r:id="rId3"/>
    <p:sldId id="304" r:id="rId4"/>
    <p:sldId id="287" r:id="rId5"/>
    <p:sldId id="288" r:id="rId6"/>
    <p:sldId id="301" r:id="rId7"/>
    <p:sldId id="302" r:id="rId8"/>
    <p:sldId id="291" r:id="rId9"/>
    <p:sldId id="305" r:id="rId10"/>
    <p:sldId id="292" r:id="rId11"/>
    <p:sldId id="294" r:id="rId12"/>
    <p:sldId id="293" r:id="rId13"/>
    <p:sldId id="295" r:id="rId14"/>
    <p:sldId id="264" r:id="rId15"/>
    <p:sldId id="265" r:id="rId16"/>
    <p:sldId id="266" r:id="rId17"/>
    <p:sldId id="267" r:id="rId18"/>
    <p:sldId id="296" r:id="rId19"/>
    <p:sldId id="297" r:id="rId20"/>
    <p:sldId id="268" r:id="rId21"/>
    <p:sldId id="307" r:id="rId22"/>
    <p:sldId id="271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00" autoAdjust="0"/>
    <p:restoredTop sz="94660"/>
  </p:normalViewPr>
  <p:slideViewPr>
    <p:cSldViewPr>
      <p:cViewPr varScale="1">
        <p:scale>
          <a:sx n="68" d="100"/>
          <a:sy n="68" d="100"/>
        </p:scale>
        <p:origin x="-6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screen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0C0101B-D005-4659-A29D-7FD97FD9FC3A}" type="datetimeFigureOut">
              <a:rPr lang="ru-RU" smtClean="0"/>
              <a:pPr/>
              <a:t>25.12.2012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7D85296-1551-4467-910D-69F00E7E58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C0101B-D005-4659-A29D-7FD97FD9FC3A}" type="datetimeFigureOut">
              <a:rPr lang="ru-RU" smtClean="0"/>
              <a:pPr/>
              <a:t>25.12.2012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D85296-1551-4467-910D-69F00E7E58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C0101B-D005-4659-A29D-7FD97FD9FC3A}" type="datetimeFigureOut">
              <a:rPr lang="ru-RU" smtClean="0"/>
              <a:pPr/>
              <a:t>25.12.2012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D85296-1551-4467-910D-69F00E7E58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C0101B-D005-4659-A29D-7FD97FD9FC3A}" type="datetimeFigureOut">
              <a:rPr lang="ru-RU" smtClean="0"/>
              <a:pPr/>
              <a:t>25.12.2012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D85296-1551-4467-910D-69F00E7E58F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C0101B-D005-4659-A29D-7FD97FD9FC3A}" type="datetimeFigureOut">
              <a:rPr lang="ru-RU" smtClean="0"/>
              <a:pPr/>
              <a:t>25.12.2012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D85296-1551-4467-910D-69F00E7E58F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C0101B-D005-4659-A29D-7FD97FD9FC3A}" type="datetimeFigureOut">
              <a:rPr lang="ru-RU" smtClean="0"/>
              <a:pPr/>
              <a:t>25.12.2012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D85296-1551-4467-910D-69F00E7E58F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C0101B-D005-4659-A29D-7FD97FD9FC3A}" type="datetimeFigureOut">
              <a:rPr lang="ru-RU" smtClean="0"/>
              <a:pPr/>
              <a:t>25.12.2012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D85296-1551-4467-910D-69F00E7E58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C0101B-D005-4659-A29D-7FD97FD9FC3A}" type="datetimeFigureOut">
              <a:rPr lang="ru-RU" smtClean="0"/>
              <a:pPr/>
              <a:t>25.12.2012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D85296-1551-4467-910D-69F00E7E58F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C0101B-D005-4659-A29D-7FD97FD9FC3A}" type="datetimeFigureOut">
              <a:rPr lang="ru-RU" smtClean="0"/>
              <a:pPr/>
              <a:t>25.12.2012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D85296-1551-4467-910D-69F00E7E58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90C0101B-D005-4659-A29D-7FD97FD9FC3A}" type="datetimeFigureOut">
              <a:rPr lang="ru-RU" smtClean="0"/>
              <a:pPr/>
              <a:t>25.12.2012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D85296-1551-4467-910D-69F00E7E58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0C0101B-D005-4659-A29D-7FD97FD9FC3A}" type="datetimeFigureOut">
              <a:rPr lang="ru-RU" smtClean="0"/>
              <a:pPr/>
              <a:t>25.12.2012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7D85296-1551-4467-910D-69F00E7E58F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screen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screen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0C0101B-D005-4659-A29D-7FD97FD9FC3A}" type="datetimeFigureOut">
              <a:rPr lang="ru-RU" smtClean="0"/>
              <a:pPr/>
              <a:t>25.12.2012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E7D85296-1551-4467-910D-69F00E7E58F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285860"/>
            <a:ext cx="7772400" cy="1428760"/>
          </a:xfrm>
        </p:spPr>
        <p:txBody>
          <a:bodyPr>
            <a:noAutofit/>
          </a:bodyPr>
          <a:lstStyle/>
          <a:p>
            <a:pPr algn="ctr"/>
            <a:r>
              <a:rPr lang="ru-RU" sz="2800" i="1" dirty="0" smtClean="0"/>
              <a:t> </a:t>
            </a:r>
            <a:r>
              <a:rPr lang="ru-RU" sz="2800" i="1" dirty="0" smtClean="0">
                <a:solidFill>
                  <a:srgbClr val="0070C0"/>
                </a:solidFill>
              </a:rPr>
              <a:t>ИСПОЛЬЗОВАНИЕ ЭЛЕКТРОННЫХ ОБРАЗОВАТЕЛЬНЫХ РЕСУРСОВ В ДИСТАНЦИОННОМ ОБУЧЕНИИ МАТЕМАТИКЕ ДЕТЕЙ С ОГРАНИЧЕННЫМИ ВОЗМОЖНОСТЯМИ  ЗДОРОВЬЯ </a:t>
            </a:r>
            <a:endParaRPr lang="ru-RU" sz="2800" i="1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4214818"/>
            <a:ext cx="7772400" cy="857256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00B0F0"/>
                </a:solidFill>
              </a:rPr>
              <a:t>Учитель математики первой категории   </a:t>
            </a:r>
            <a:r>
              <a:rPr lang="ru-RU" sz="2400" dirty="0" err="1" smtClean="0">
                <a:solidFill>
                  <a:srgbClr val="00B0F0"/>
                </a:solidFill>
              </a:rPr>
              <a:t>Закиян</a:t>
            </a:r>
            <a:r>
              <a:rPr lang="ru-RU" sz="2400" dirty="0" smtClean="0">
                <a:solidFill>
                  <a:srgbClr val="00B0F0"/>
                </a:solidFill>
              </a:rPr>
              <a:t> Нелли </a:t>
            </a:r>
            <a:r>
              <a:rPr lang="ru-RU" sz="2400" dirty="0" err="1" smtClean="0">
                <a:solidFill>
                  <a:srgbClr val="00B0F0"/>
                </a:solidFill>
              </a:rPr>
              <a:t>Андрониковна</a:t>
            </a:r>
            <a:endParaRPr lang="ru-RU" sz="24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5" name="Picture 3" descr="C:\Users\user\Desktop\00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"/>
            <a:ext cx="9144000" cy="5929329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3999" cy="585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C:\Users\user\Desktop\0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5786454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"/>
            <a:ext cx="9144000" cy="5715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589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5857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МАТЕМАТИКА 7\ДЛЯ ДО  7 КЛ  АЛГЕБРА\Безымянный 2.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1386"/>
            <a:ext cx="9143999" cy="6859386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5786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3999" cy="585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583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357158" y="428604"/>
            <a:ext cx="8429684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Наша школа включились  в программу  «Дистанционное обучение детей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с ОВЗ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».</a:t>
            </a:r>
            <a:r>
              <a:rPr lang="ru-RU" sz="2000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Расскажу о том, как я использую электронные образовательные ресурсы при обучении  математике учащихся 7–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классов.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 Поговорим о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ресурсах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i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-школы.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ea typeface="Times New Roman" pitchFamily="18" charset="0"/>
              <a:cs typeface="Arial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ea typeface="Times New Roman" pitchFamily="18" charset="0"/>
              <a:cs typeface="Arial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     П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ри посещении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i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– школы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возникают технические проблемы: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не всегда открывается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страница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, не войти в систему.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   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Я скопировала  и  систематизировала весь курс алгебры. Создала папки по полугодиям. В каждую из этих папок вложены папки по изучаемым темам, состоящие из теоретического материала, исторических фактов, основных и дополнительных заданий, тестов, самостоятельных работ, кроссвордов, проверочных работ, справочного материала и т.д</a:t>
            </a:r>
            <a:r>
              <a:rPr lang="ru-RU" sz="2000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27653" name="Picture 5" descr="C:\Users\user\Desktop\ай школа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71736" y="2000240"/>
            <a:ext cx="3500462" cy="107157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:\МАТЕМАТИКА 7\ДЛЯ ДО  7 КЛ  АЛГЕБРА\Безымянный 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28662" y="500042"/>
            <a:ext cx="6858048" cy="5429288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G:\МАТЕМАТИКА 7\ДЛЯ ДО  7 КЛ  АЛГЕБРА\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00100" y="500042"/>
            <a:ext cx="6858048" cy="5429288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5857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5857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928670"/>
            <a:ext cx="742955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Работаю со своими учениками по </a:t>
            </a:r>
            <a:r>
              <a:rPr lang="ru-RU" sz="2000" dirty="0" err="1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Скайпу</a:t>
            </a:r>
            <a:r>
              <a:rPr lang="ru-RU" sz="2000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, </a:t>
            </a:r>
            <a:r>
              <a:rPr lang="ru-RU" sz="2000" dirty="0" err="1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по</a:t>
            </a:r>
            <a:r>
              <a:rPr lang="ru-RU" sz="2000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электронной почте, использую агент  </a:t>
            </a:r>
            <a:r>
              <a:rPr lang="en-US" sz="2000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mail</a:t>
            </a:r>
            <a:r>
              <a:rPr lang="ru-RU" sz="2000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.</a:t>
            </a:r>
            <a:r>
              <a:rPr lang="en-US" sz="2000" dirty="0" err="1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ru</a:t>
            </a:r>
            <a:r>
              <a:rPr lang="ru-RU" sz="2000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. Высылаю ученикам имеющиеся по темам материалы. По результатам выполнения ими заданий, я могу  добавлять комментарии и выставлять оценки. По возможности вовлекаю в  работу родителей. Они с удовольствием включаются в работу, отвечают мне взаимностью.</a:t>
            </a:r>
            <a:endParaRPr lang="ru-RU" sz="2000" dirty="0"/>
          </a:p>
        </p:txBody>
      </p:sp>
      <p:pic>
        <p:nvPicPr>
          <p:cNvPr id="4" name="Рисунок 3" descr="C:\Users\user\AppData\Local\Temp\qrbowx7w.bmp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10800000" flipH="1" flipV="1">
            <a:off x="1071538" y="3643314"/>
            <a:ext cx="1813447" cy="1612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143372" y="3714752"/>
            <a:ext cx="78422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715140" y="4286256"/>
            <a:ext cx="151606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214282" y="785794"/>
            <a:ext cx="8715436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  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Дистанционное обучение  использую  с целью: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ликвидации пробелов в знаниях  школьников по математике;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обучения базовому курсу школьной программы учащихся, не имеющих возможности по разным причинам посещать школу в течение какого-то отрезка времени (по болезни, по семейным обстоятельствам);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углубленного изучения темы, раздела из школьной программы или вне школьного курса;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подготовки школьников к сдаче экзаменов;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дополнительного образования по интересам.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5" name="Picture 3" descr="C:\Users\user\Desktop\ты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164288" y="4077072"/>
            <a:ext cx="1571636" cy="1357322"/>
          </a:xfrm>
          <a:prstGeom prst="rect">
            <a:avLst/>
          </a:prstGeom>
          <a:noFill/>
        </p:spPr>
      </p:pic>
      <p:pic>
        <p:nvPicPr>
          <p:cNvPr id="7" name="Picture 4" descr="C:\Users\user\Desktop\яяяя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10800000" flipH="1" flipV="1">
            <a:off x="3786182" y="5429264"/>
            <a:ext cx="2286016" cy="642942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714356"/>
            <a:ext cx="807247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ea typeface="Times New Roman" pitchFamily="18" charset="0"/>
                <a:cs typeface="Times New Roman" pitchFamily="18" charset="0"/>
              </a:rPr>
              <a:t>       Результаты использования образовательных электронных ресурсов в нашей школе - существенное расширение возможностей самостоятельной работы, возможность участия в различных конкурсах учащихся ;  для учителя - значительное облегчение и сокращение времени подготовки к уроку, увеличение времени общения с учениками.</a:t>
            </a:r>
            <a:endParaRPr lang="ru-RU" sz="2000" dirty="0" smtClean="0">
              <a:solidFill>
                <a:srgbClr val="000000"/>
              </a:solidFill>
              <a:ea typeface="Times New Roman" pitchFamily="18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      Данная система позволяет обеспечить интерактивность взаимодействия между участниками учебного процесса.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      Ниже я хочу продемонстрировать Вам материалы, используемые мною при работе  с учащимися 7-х классов дистанционно и на уроках . </a:t>
            </a:r>
            <a:endParaRPr lang="ru-RU" sz="2000" dirty="0" smtClean="0"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1 полугодие</a:t>
            </a:r>
            <a:endParaRPr lang="ru-RU" sz="20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42976" y="714356"/>
            <a:ext cx="6858048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pPr algn="ctr"/>
            <a:r>
              <a:rPr lang="ru-RU" sz="2200" dirty="0" smtClean="0"/>
              <a:t>2 полугодие</a:t>
            </a:r>
            <a:endParaRPr lang="ru-RU" sz="22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285853" y="928670"/>
            <a:ext cx="6143668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57224" y="1785926"/>
            <a:ext cx="7429552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071670" y="500042"/>
            <a:ext cx="5072098" cy="1009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G:\МАТЕМАТИКА 7\ДЛЯ ДО  7 КЛ  АЛГЕБРА\Безымянный 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00100" y="500042"/>
            <a:ext cx="6858048" cy="5214974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424</TotalTime>
  <Words>273</Words>
  <Application>Microsoft Office PowerPoint</Application>
  <PresentationFormat>Экран (4:3)</PresentationFormat>
  <Paragraphs>21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Открытая</vt:lpstr>
      <vt:lpstr> ИСПОЛЬЗОВАНИЕ ЭЛЕКТРОННЫХ ОБРАЗОВАТЕЛЬНЫХ РЕСУРСОВ В ДИСТАНЦИОННОМ ОБУЧЕНИИ МАТЕМАТИКЕ ДЕТЕЙ С ОГРАНИЧЕННЫМИ ВОЗМОЖНОСТЯМИ  ЗДОРОВЬЯ </vt:lpstr>
      <vt:lpstr>Слайд 2</vt:lpstr>
      <vt:lpstr>Слайд 3</vt:lpstr>
      <vt:lpstr>Слайд 4</vt:lpstr>
      <vt:lpstr>Слайд 5</vt:lpstr>
      <vt:lpstr>1 полугодие</vt:lpstr>
      <vt:lpstr>2 полугодие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Company>Office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Методист</dc:creator>
  <cp:lastModifiedBy>Нелли</cp:lastModifiedBy>
  <cp:revision>108</cp:revision>
  <dcterms:created xsi:type="dcterms:W3CDTF">2012-04-04T12:19:51Z</dcterms:created>
  <dcterms:modified xsi:type="dcterms:W3CDTF">2012-12-25T19:31:42Z</dcterms:modified>
</cp:coreProperties>
</file>