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9" r:id="rId3"/>
    <p:sldId id="282" r:id="rId4"/>
    <p:sldId id="277" r:id="rId5"/>
    <p:sldId id="259" r:id="rId6"/>
    <p:sldId id="266" r:id="rId7"/>
    <p:sldId id="267" r:id="rId8"/>
    <p:sldId id="278" r:id="rId9"/>
    <p:sldId id="279" r:id="rId10"/>
    <p:sldId id="260" r:id="rId11"/>
    <p:sldId id="272" r:id="rId12"/>
    <p:sldId id="280" r:id="rId13"/>
    <p:sldId id="262" r:id="rId14"/>
    <p:sldId id="275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image" Target="../media/image9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5030B-9BB9-4327-A2F1-6065696E453B}" type="doc">
      <dgm:prSet loTypeId="urn:microsoft.com/office/officeart/2005/8/layout/hierarchy1" loCatId="hierarchy" qsTypeId="urn:microsoft.com/office/officeart/2005/8/quickstyle/3d7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8CB2D9A-474C-408C-86E3-4C792B85CE63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Определите количество основ в предложении</a:t>
          </a:r>
          <a:endParaRPr lang="ru-RU" dirty="0"/>
        </a:p>
      </dgm:t>
    </dgm:pt>
    <dgm:pt modelId="{6AA5FCD7-CA11-4BC0-9FB3-522F768323D4}" type="parTrans" cxnId="{FABD0D0E-AD63-4580-B020-5796367F2088}">
      <dgm:prSet/>
      <dgm:spPr/>
      <dgm:t>
        <a:bodyPr/>
        <a:lstStyle/>
        <a:p>
          <a:endParaRPr lang="ru-RU"/>
        </a:p>
      </dgm:t>
    </dgm:pt>
    <dgm:pt modelId="{BF24FBB5-57AF-408D-969E-CC40493FE819}" type="sibTrans" cxnId="{FABD0D0E-AD63-4580-B020-5796367F2088}">
      <dgm:prSet/>
      <dgm:spPr/>
      <dgm:t>
        <a:bodyPr/>
        <a:lstStyle/>
        <a:p>
          <a:endParaRPr lang="ru-RU"/>
        </a:p>
      </dgm:t>
    </dgm:pt>
    <dgm:pt modelId="{F7154B2D-0C68-47B7-8940-08A87533B7C6}">
      <dgm:prSet phldrT="[Текст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Одна</a:t>
          </a:r>
          <a:endParaRPr lang="ru-RU" dirty="0"/>
        </a:p>
      </dgm:t>
    </dgm:pt>
    <dgm:pt modelId="{2D180C0C-3AD8-4530-97AF-6BAB3F976D28}" type="parTrans" cxnId="{425E71BF-8295-42EB-B3D5-8B2B6D9E1E7D}">
      <dgm:prSet/>
      <dgm:spPr/>
      <dgm:t>
        <a:bodyPr/>
        <a:lstStyle/>
        <a:p>
          <a:endParaRPr lang="ru-RU"/>
        </a:p>
      </dgm:t>
    </dgm:pt>
    <dgm:pt modelId="{5249640F-AB14-400C-AB8D-0422F136E8E0}" type="sibTrans" cxnId="{425E71BF-8295-42EB-B3D5-8B2B6D9E1E7D}">
      <dgm:prSet/>
      <dgm:spPr/>
      <dgm:t>
        <a:bodyPr/>
        <a:lstStyle/>
        <a:p>
          <a:endParaRPr lang="ru-RU"/>
        </a:p>
      </dgm:t>
    </dgm:pt>
    <dgm:pt modelId="{0A8C14F4-1EB7-4867-B7E8-D130AD81BE5D}">
      <dgm:prSet phldrT="[Текст]"/>
      <dgm:spPr>
        <a:gradFill flip="none" rotWithShape="0">
          <a:gsLst>
            <a:gs pos="0">
              <a:schemeClr val="accent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dirty="0" smtClean="0"/>
            <a:t>Я долго </a:t>
          </a:r>
          <a:r>
            <a:rPr lang="ru-RU" u="none" dirty="0" smtClean="0"/>
            <a:t>сидел </a:t>
          </a:r>
          <a:r>
            <a:rPr lang="ru-RU" dirty="0" smtClean="0"/>
            <a:t>над задачей, но все – таки решил ее сам.</a:t>
          </a:r>
          <a:endParaRPr lang="ru-RU" dirty="0"/>
        </a:p>
      </dgm:t>
    </dgm:pt>
    <dgm:pt modelId="{85EBF984-D1E3-45CE-B73C-37410D89439C}" type="parTrans" cxnId="{50265126-DFBF-4498-A752-7C5E983D9B43}">
      <dgm:prSet/>
      <dgm:spPr/>
      <dgm:t>
        <a:bodyPr/>
        <a:lstStyle/>
        <a:p>
          <a:endParaRPr lang="ru-RU"/>
        </a:p>
      </dgm:t>
    </dgm:pt>
    <dgm:pt modelId="{56D49406-3390-4215-8211-72C01ACCB4C4}" type="sibTrans" cxnId="{50265126-DFBF-4498-A752-7C5E983D9B43}">
      <dgm:prSet/>
      <dgm:spPr/>
      <dgm:t>
        <a:bodyPr/>
        <a:lstStyle/>
        <a:p>
          <a:endParaRPr lang="ru-RU"/>
        </a:p>
      </dgm:t>
    </dgm:pt>
    <dgm:pt modelId="{2D56C3A3-E16A-4EFD-836A-911156AA611C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Две и более</a:t>
          </a:r>
          <a:endParaRPr lang="ru-RU" dirty="0"/>
        </a:p>
      </dgm:t>
    </dgm:pt>
    <dgm:pt modelId="{69D68592-C080-4184-86BE-040B2D5D2CA6}" type="parTrans" cxnId="{03EA6095-E9C1-4546-9AFB-C67EBDF3A7C6}">
      <dgm:prSet/>
      <dgm:spPr/>
      <dgm:t>
        <a:bodyPr/>
        <a:lstStyle/>
        <a:p>
          <a:endParaRPr lang="ru-RU"/>
        </a:p>
      </dgm:t>
    </dgm:pt>
    <dgm:pt modelId="{CB88A456-4E96-4850-8E6F-0120315D2DCD}" type="sibTrans" cxnId="{03EA6095-E9C1-4546-9AFB-C67EBDF3A7C6}">
      <dgm:prSet/>
      <dgm:spPr/>
      <dgm:t>
        <a:bodyPr/>
        <a:lstStyle/>
        <a:p>
          <a:endParaRPr lang="ru-RU"/>
        </a:p>
      </dgm:t>
    </dgm:pt>
    <dgm:pt modelId="{3BD70B57-7C49-48AF-8706-97981A34E0E8}">
      <dgm:prSet/>
      <dgm:spPr>
        <a:gradFill flip="none" rotWithShape="0">
          <a:gsLst>
            <a:gs pos="0">
              <a:schemeClr val="accent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dirty="0" smtClean="0"/>
            <a:t>Допевали петухи, ночь мешалась с днем.</a:t>
          </a:r>
          <a:endParaRPr lang="ru-RU" dirty="0"/>
        </a:p>
      </dgm:t>
    </dgm:pt>
    <dgm:pt modelId="{73A4DFBB-9E10-40B4-B3E3-C0195136CE99}" type="parTrans" cxnId="{F8D2D407-4162-4D4F-85F3-D496F00D15E8}">
      <dgm:prSet/>
      <dgm:spPr/>
      <dgm:t>
        <a:bodyPr/>
        <a:lstStyle/>
        <a:p>
          <a:endParaRPr lang="ru-RU"/>
        </a:p>
      </dgm:t>
    </dgm:pt>
    <dgm:pt modelId="{E3376354-C6CF-489B-BF50-8F91E45D0405}" type="sibTrans" cxnId="{F8D2D407-4162-4D4F-85F3-D496F00D15E8}">
      <dgm:prSet/>
      <dgm:spPr/>
      <dgm:t>
        <a:bodyPr/>
        <a:lstStyle/>
        <a:p>
          <a:endParaRPr lang="ru-RU"/>
        </a:p>
      </dgm:t>
    </dgm:pt>
    <dgm:pt modelId="{EA774D59-861F-47F6-9151-410BE41D6A65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Простое предложение</a:t>
          </a:r>
          <a:endParaRPr lang="ru-RU" dirty="0"/>
        </a:p>
      </dgm:t>
    </dgm:pt>
    <dgm:pt modelId="{6FF393E1-1F06-4948-9668-A6466668BC36}" type="parTrans" cxnId="{48EC1123-DAE6-453B-8816-DA040A9FF9DD}">
      <dgm:prSet/>
      <dgm:spPr/>
      <dgm:t>
        <a:bodyPr/>
        <a:lstStyle/>
        <a:p>
          <a:endParaRPr lang="ru-RU"/>
        </a:p>
      </dgm:t>
    </dgm:pt>
    <dgm:pt modelId="{F58588C8-1889-4F62-B3F4-88EEB81429C1}" type="sibTrans" cxnId="{48EC1123-DAE6-453B-8816-DA040A9FF9DD}">
      <dgm:prSet/>
      <dgm:spPr/>
      <dgm:t>
        <a:bodyPr/>
        <a:lstStyle/>
        <a:p>
          <a:endParaRPr lang="ru-RU"/>
        </a:p>
      </dgm:t>
    </dgm:pt>
    <dgm:pt modelId="{F90D7A8D-4B50-417C-89D5-74CEB0EF219C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Сложное предложение</a:t>
          </a:r>
          <a:endParaRPr lang="ru-RU" dirty="0"/>
        </a:p>
      </dgm:t>
    </dgm:pt>
    <dgm:pt modelId="{C585DBBC-5E95-4B4B-98C8-F5CFAB536D37}" type="parTrans" cxnId="{A963B4E6-315D-4A78-BCCC-5E8E4F269A6A}">
      <dgm:prSet/>
      <dgm:spPr/>
      <dgm:t>
        <a:bodyPr/>
        <a:lstStyle/>
        <a:p>
          <a:endParaRPr lang="ru-RU"/>
        </a:p>
      </dgm:t>
    </dgm:pt>
    <dgm:pt modelId="{38C2FFCA-C98B-4C04-9795-282AD587FF98}" type="sibTrans" cxnId="{A963B4E6-315D-4A78-BCCC-5E8E4F269A6A}">
      <dgm:prSet/>
      <dgm:spPr/>
      <dgm:t>
        <a:bodyPr/>
        <a:lstStyle/>
        <a:p>
          <a:endParaRPr lang="ru-RU"/>
        </a:p>
      </dgm:t>
    </dgm:pt>
    <dgm:pt modelId="{2AED737D-FA9D-45B1-AA78-BF2A9E69AC47}" type="pres">
      <dgm:prSet presAssocID="{9F75030B-9BB9-4327-A2F1-6065696E45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C5B1AD-C942-4079-BEC7-1CE320966D2E}" type="pres">
      <dgm:prSet presAssocID="{88CB2D9A-474C-408C-86E3-4C792B85CE63}" presName="hierRoot1" presStyleCnt="0"/>
      <dgm:spPr/>
    </dgm:pt>
    <dgm:pt modelId="{C49E7E48-1D92-4292-B90F-0DDF1BD7790C}" type="pres">
      <dgm:prSet presAssocID="{88CB2D9A-474C-408C-86E3-4C792B85CE63}" presName="composite" presStyleCnt="0"/>
      <dgm:spPr/>
    </dgm:pt>
    <dgm:pt modelId="{DF2273F1-2E73-488A-A010-41C2A9B78AE2}" type="pres">
      <dgm:prSet presAssocID="{88CB2D9A-474C-408C-86E3-4C792B85CE63}" presName="background" presStyleLbl="node0" presStyleIdx="0" presStyleCnt="1"/>
      <dgm:spPr/>
    </dgm:pt>
    <dgm:pt modelId="{0EF688E8-35D4-4194-AE42-BE23751FF5BB}" type="pres">
      <dgm:prSet presAssocID="{88CB2D9A-474C-408C-86E3-4C792B85CE63}" presName="text" presStyleLbl="fgAcc0" presStyleIdx="0" presStyleCnt="1" custScaleY="129030" custLinFactNeighborX="5931" custLinFactNeighborY="-77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69E57B-A3C6-4831-A28D-A8A400CDFFE5}" type="pres">
      <dgm:prSet presAssocID="{88CB2D9A-474C-408C-86E3-4C792B85CE63}" presName="hierChild2" presStyleCnt="0"/>
      <dgm:spPr/>
    </dgm:pt>
    <dgm:pt modelId="{2EEA3C89-7926-48BD-93F0-107E1AD2FB28}" type="pres">
      <dgm:prSet presAssocID="{2D180C0C-3AD8-4530-97AF-6BAB3F976D2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8F284CC-CD4C-429F-B1AD-F5875BFE85B6}" type="pres">
      <dgm:prSet presAssocID="{F7154B2D-0C68-47B7-8940-08A87533B7C6}" presName="hierRoot2" presStyleCnt="0"/>
      <dgm:spPr/>
    </dgm:pt>
    <dgm:pt modelId="{2AC9AE62-0E23-4942-82B5-509657618938}" type="pres">
      <dgm:prSet presAssocID="{F7154B2D-0C68-47B7-8940-08A87533B7C6}" presName="composite2" presStyleCnt="0"/>
      <dgm:spPr/>
    </dgm:pt>
    <dgm:pt modelId="{6D2794F8-A53B-4070-B80B-65E141BA68DA}" type="pres">
      <dgm:prSet presAssocID="{F7154B2D-0C68-47B7-8940-08A87533B7C6}" presName="background2" presStyleLbl="node2" presStyleIdx="0" presStyleCnt="2"/>
      <dgm:spPr/>
    </dgm:pt>
    <dgm:pt modelId="{6FE5138B-E047-49DA-B2DB-67CA8C4B4793}" type="pres">
      <dgm:prSet presAssocID="{F7154B2D-0C68-47B7-8940-08A87533B7C6}" presName="text2" presStyleLbl="fgAcc2" presStyleIdx="0" presStyleCnt="2" custLinFactY="-8364" custLinFactNeighborX="1806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BB9382-79EA-4A79-9ED4-10E68F472612}" type="pres">
      <dgm:prSet presAssocID="{F7154B2D-0C68-47B7-8940-08A87533B7C6}" presName="hierChild3" presStyleCnt="0"/>
      <dgm:spPr/>
    </dgm:pt>
    <dgm:pt modelId="{64E8AE9A-B6FD-4F0E-94C1-2ECFB58A3FBA}" type="pres">
      <dgm:prSet presAssocID="{85EBF984-D1E3-45CE-B73C-37410D89439C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A52D59C-50ED-43C9-8A59-56244D796EBB}" type="pres">
      <dgm:prSet presAssocID="{0A8C14F4-1EB7-4867-B7E8-D130AD81BE5D}" presName="hierRoot3" presStyleCnt="0"/>
      <dgm:spPr/>
    </dgm:pt>
    <dgm:pt modelId="{9B61049D-1B88-4F2D-9509-376F6A4AF9FD}" type="pres">
      <dgm:prSet presAssocID="{0A8C14F4-1EB7-4867-B7E8-D130AD81BE5D}" presName="composite3" presStyleCnt="0"/>
      <dgm:spPr/>
    </dgm:pt>
    <dgm:pt modelId="{D611DD3E-1BC3-4F0A-9434-BBE93B24A8A4}" type="pres">
      <dgm:prSet presAssocID="{0A8C14F4-1EB7-4867-B7E8-D130AD81BE5D}" presName="background3" presStyleLbl="node3" presStyleIdx="0" presStyleCnt="4"/>
      <dgm:spPr/>
    </dgm:pt>
    <dgm:pt modelId="{70F79348-386B-443D-AEFE-DFFA87E0F5B0}" type="pres">
      <dgm:prSet presAssocID="{0A8C14F4-1EB7-4867-B7E8-D130AD81BE5D}" presName="text3" presStyleLbl="fgAcc3" presStyleIdx="0" presStyleCnt="4" custScaleX="109043" custScaleY="128482" custLinFactNeighborX="25532" custLinFactNeighborY="-935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73E84F-6148-49C5-9419-8711C092E54E}" type="pres">
      <dgm:prSet presAssocID="{0A8C14F4-1EB7-4867-B7E8-D130AD81BE5D}" presName="hierChild4" presStyleCnt="0"/>
      <dgm:spPr/>
    </dgm:pt>
    <dgm:pt modelId="{F5776FB9-9572-4F36-A64A-0CEE08BC337E}" type="pres">
      <dgm:prSet presAssocID="{6FF393E1-1F06-4948-9668-A6466668BC36}" presName="Name17" presStyleLbl="parChTrans1D3" presStyleIdx="1" presStyleCnt="4"/>
      <dgm:spPr/>
      <dgm:t>
        <a:bodyPr/>
        <a:lstStyle/>
        <a:p>
          <a:endParaRPr lang="ru-RU"/>
        </a:p>
      </dgm:t>
    </dgm:pt>
    <dgm:pt modelId="{FC4D4B3D-B370-4C58-96F1-270DD1B77786}" type="pres">
      <dgm:prSet presAssocID="{EA774D59-861F-47F6-9151-410BE41D6A65}" presName="hierRoot3" presStyleCnt="0"/>
      <dgm:spPr/>
    </dgm:pt>
    <dgm:pt modelId="{1F21E0F8-AEF9-4744-BEF2-333983809256}" type="pres">
      <dgm:prSet presAssocID="{EA774D59-861F-47F6-9151-410BE41D6A65}" presName="composite3" presStyleCnt="0"/>
      <dgm:spPr/>
    </dgm:pt>
    <dgm:pt modelId="{A8E3EEF4-209A-408F-99DD-AA0E8DF8F474}" type="pres">
      <dgm:prSet presAssocID="{EA774D59-861F-47F6-9151-410BE41D6A65}" presName="background3" presStyleLbl="node3" presStyleIdx="1" presStyleCnt="4"/>
      <dgm:spPr/>
    </dgm:pt>
    <dgm:pt modelId="{A06E2A5C-A23D-40DF-B7EA-A6FF927542D2}" type="pres">
      <dgm:prSet presAssocID="{EA774D59-861F-47F6-9151-410BE41D6A65}" presName="text3" presStyleLbl="fgAcc3" presStyleIdx="1" presStyleCnt="4" custScaleY="106067" custLinFactNeighborX="2168" custLinFactNeighborY="591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F808D7-D55A-45F7-88DB-1D92BFE4EF6F}" type="pres">
      <dgm:prSet presAssocID="{EA774D59-861F-47F6-9151-410BE41D6A65}" presName="hierChild4" presStyleCnt="0"/>
      <dgm:spPr/>
    </dgm:pt>
    <dgm:pt modelId="{C5FF66B7-F1ED-4E8F-8837-9E877D079951}" type="pres">
      <dgm:prSet presAssocID="{69D68592-C080-4184-86BE-040B2D5D2CA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5C12D09-A19D-4A09-BB7B-476640CC6D63}" type="pres">
      <dgm:prSet presAssocID="{2D56C3A3-E16A-4EFD-836A-911156AA611C}" presName="hierRoot2" presStyleCnt="0"/>
      <dgm:spPr/>
    </dgm:pt>
    <dgm:pt modelId="{803EB8D2-60BC-4748-9A9E-D91CD9E908C8}" type="pres">
      <dgm:prSet presAssocID="{2D56C3A3-E16A-4EFD-836A-911156AA611C}" presName="composite2" presStyleCnt="0"/>
      <dgm:spPr/>
    </dgm:pt>
    <dgm:pt modelId="{A7949E3C-02D3-4A6E-B448-9483455E9721}" type="pres">
      <dgm:prSet presAssocID="{2D56C3A3-E16A-4EFD-836A-911156AA611C}" presName="background2" presStyleLbl="node2" presStyleIdx="1" presStyleCnt="2"/>
      <dgm:spPr/>
    </dgm:pt>
    <dgm:pt modelId="{E0E14081-C207-4FFB-8C39-0683A6D6AF32}" type="pres">
      <dgm:prSet presAssocID="{2D56C3A3-E16A-4EFD-836A-911156AA611C}" presName="text2" presStyleLbl="fgAcc2" presStyleIdx="1" presStyleCnt="2" custLinFactY="-72446" custLinFactNeighborX="1777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CDA05C-800D-4A29-A4A8-33675F15848A}" type="pres">
      <dgm:prSet presAssocID="{2D56C3A3-E16A-4EFD-836A-911156AA611C}" presName="hierChild3" presStyleCnt="0"/>
      <dgm:spPr/>
    </dgm:pt>
    <dgm:pt modelId="{E514A580-31F6-4E96-BAAD-3AFF5A5DB6BC}" type="pres">
      <dgm:prSet presAssocID="{73A4DFBB-9E10-40B4-B3E3-C0195136CE99}" presName="Name17" presStyleLbl="parChTrans1D3" presStyleIdx="2" presStyleCnt="4"/>
      <dgm:spPr/>
      <dgm:t>
        <a:bodyPr/>
        <a:lstStyle/>
        <a:p>
          <a:endParaRPr lang="ru-RU"/>
        </a:p>
      </dgm:t>
    </dgm:pt>
    <dgm:pt modelId="{BDFB5E23-7DAD-44A0-B554-5EF82C0C8D59}" type="pres">
      <dgm:prSet presAssocID="{3BD70B57-7C49-48AF-8706-97981A34E0E8}" presName="hierRoot3" presStyleCnt="0"/>
      <dgm:spPr/>
    </dgm:pt>
    <dgm:pt modelId="{316C0192-314B-4DBA-A79B-1568D4E8D37D}" type="pres">
      <dgm:prSet presAssocID="{3BD70B57-7C49-48AF-8706-97981A34E0E8}" presName="composite3" presStyleCnt="0"/>
      <dgm:spPr/>
    </dgm:pt>
    <dgm:pt modelId="{96A93622-2E03-4697-AE30-A5FC73BC41BB}" type="pres">
      <dgm:prSet presAssocID="{3BD70B57-7C49-48AF-8706-97981A34E0E8}" presName="background3" presStyleLbl="node3" presStyleIdx="2" presStyleCnt="4"/>
      <dgm:spPr/>
    </dgm:pt>
    <dgm:pt modelId="{BFD5F9D0-271F-4230-82A3-40B0FA5ECFFD}" type="pres">
      <dgm:prSet presAssocID="{3BD70B57-7C49-48AF-8706-97981A34E0E8}" presName="text3" presStyleLbl="fgAcc3" presStyleIdx="2" presStyleCnt="4" custLinFactY="-44302" custLinFactNeighborX="9003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F27BA9-C2F6-4119-8163-7B435FDA3E80}" type="pres">
      <dgm:prSet presAssocID="{3BD70B57-7C49-48AF-8706-97981A34E0E8}" presName="hierChild4" presStyleCnt="0"/>
      <dgm:spPr/>
    </dgm:pt>
    <dgm:pt modelId="{CC2F5161-A4BD-42B3-88F1-6E24A9AA1278}" type="pres">
      <dgm:prSet presAssocID="{C585DBBC-5E95-4B4B-98C8-F5CFAB536D37}" presName="Name17" presStyleLbl="parChTrans1D3" presStyleIdx="3" presStyleCnt="4"/>
      <dgm:spPr/>
      <dgm:t>
        <a:bodyPr/>
        <a:lstStyle/>
        <a:p>
          <a:endParaRPr lang="ru-RU"/>
        </a:p>
      </dgm:t>
    </dgm:pt>
    <dgm:pt modelId="{5B195278-7415-45B9-A133-77B6C100295D}" type="pres">
      <dgm:prSet presAssocID="{F90D7A8D-4B50-417C-89D5-74CEB0EF219C}" presName="hierRoot3" presStyleCnt="0"/>
      <dgm:spPr/>
    </dgm:pt>
    <dgm:pt modelId="{CE948B97-8311-493E-8EFC-E076957D1210}" type="pres">
      <dgm:prSet presAssocID="{F90D7A8D-4B50-417C-89D5-74CEB0EF219C}" presName="composite3" presStyleCnt="0"/>
      <dgm:spPr/>
    </dgm:pt>
    <dgm:pt modelId="{7A406CB5-F342-450E-A984-03C7CCC2A112}" type="pres">
      <dgm:prSet presAssocID="{F90D7A8D-4B50-417C-89D5-74CEB0EF219C}" presName="background3" presStyleLbl="node3" presStyleIdx="3" presStyleCnt="4"/>
      <dgm:spPr/>
    </dgm:pt>
    <dgm:pt modelId="{A4C9171F-2334-4B35-B06B-D533C6E69814}" type="pres">
      <dgm:prSet presAssocID="{F90D7A8D-4B50-417C-89D5-74CEB0EF219C}" presName="text3" presStyleLbl="fgAcc3" presStyleIdx="3" presStyleCnt="4" custLinFactX="-20200" custLinFactNeighborX="-100000" custLinFactNeighborY="-191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053BC0-DE20-4A88-BDBC-C5B03CEEF32B}" type="pres">
      <dgm:prSet presAssocID="{F90D7A8D-4B50-417C-89D5-74CEB0EF219C}" presName="hierChild4" presStyleCnt="0"/>
      <dgm:spPr/>
    </dgm:pt>
  </dgm:ptLst>
  <dgm:cxnLst>
    <dgm:cxn modelId="{F81F0C20-9CDC-4E28-8B57-EF7A33FC73F8}" type="presOf" srcId="{88CB2D9A-474C-408C-86E3-4C792B85CE63}" destId="{0EF688E8-35D4-4194-AE42-BE23751FF5BB}" srcOrd="0" destOrd="0" presId="urn:microsoft.com/office/officeart/2005/8/layout/hierarchy1"/>
    <dgm:cxn modelId="{B940C1EA-7890-4909-8FD3-26693133D1F1}" type="presOf" srcId="{F90D7A8D-4B50-417C-89D5-74CEB0EF219C}" destId="{A4C9171F-2334-4B35-B06B-D533C6E69814}" srcOrd="0" destOrd="0" presId="urn:microsoft.com/office/officeart/2005/8/layout/hierarchy1"/>
    <dgm:cxn modelId="{871A278D-1C5C-4CEA-8842-F159FB42A6AC}" type="presOf" srcId="{6FF393E1-1F06-4948-9668-A6466668BC36}" destId="{F5776FB9-9572-4F36-A64A-0CEE08BC337E}" srcOrd="0" destOrd="0" presId="urn:microsoft.com/office/officeart/2005/8/layout/hierarchy1"/>
    <dgm:cxn modelId="{0003EE5B-E7CE-4B80-BA25-7B60FEB218C1}" type="presOf" srcId="{0A8C14F4-1EB7-4867-B7E8-D130AD81BE5D}" destId="{70F79348-386B-443D-AEFE-DFFA87E0F5B0}" srcOrd="0" destOrd="0" presId="urn:microsoft.com/office/officeart/2005/8/layout/hierarchy1"/>
    <dgm:cxn modelId="{E0FFB5F4-DFB1-4131-8C8C-F58FD1687FD1}" type="presOf" srcId="{85EBF984-D1E3-45CE-B73C-37410D89439C}" destId="{64E8AE9A-B6FD-4F0E-94C1-2ECFB58A3FBA}" srcOrd="0" destOrd="0" presId="urn:microsoft.com/office/officeart/2005/8/layout/hierarchy1"/>
    <dgm:cxn modelId="{48EC1123-DAE6-453B-8816-DA040A9FF9DD}" srcId="{F7154B2D-0C68-47B7-8940-08A87533B7C6}" destId="{EA774D59-861F-47F6-9151-410BE41D6A65}" srcOrd="1" destOrd="0" parTransId="{6FF393E1-1F06-4948-9668-A6466668BC36}" sibTransId="{F58588C8-1889-4F62-B3F4-88EEB81429C1}"/>
    <dgm:cxn modelId="{4C9C98B5-605F-45CD-8B44-97B5112D3D5D}" type="presOf" srcId="{69D68592-C080-4184-86BE-040B2D5D2CA6}" destId="{C5FF66B7-F1ED-4E8F-8837-9E877D079951}" srcOrd="0" destOrd="0" presId="urn:microsoft.com/office/officeart/2005/8/layout/hierarchy1"/>
    <dgm:cxn modelId="{34F239F1-300A-4C30-9FF9-F7878F4C1AD3}" type="presOf" srcId="{2D56C3A3-E16A-4EFD-836A-911156AA611C}" destId="{E0E14081-C207-4FFB-8C39-0683A6D6AF32}" srcOrd="0" destOrd="0" presId="urn:microsoft.com/office/officeart/2005/8/layout/hierarchy1"/>
    <dgm:cxn modelId="{B17BBD16-C9A6-42E2-B728-413B75CC7736}" type="presOf" srcId="{73A4DFBB-9E10-40B4-B3E3-C0195136CE99}" destId="{E514A580-31F6-4E96-BAAD-3AFF5A5DB6BC}" srcOrd="0" destOrd="0" presId="urn:microsoft.com/office/officeart/2005/8/layout/hierarchy1"/>
    <dgm:cxn modelId="{50265126-DFBF-4498-A752-7C5E983D9B43}" srcId="{F7154B2D-0C68-47B7-8940-08A87533B7C6}" destId="{0A8C14F4-1EB7-4867-B7E8-D130AD81BE5D}" srcOrd="0" destOrd="0" parTransId="{85EBF984-D1E3-45CE-B73C-37410D89439C}" sibTransId="{56D49406-3390-4215-8211-72C01ACCB4C4}"/>
    <dgm:cxn modelId="{425E71BF-8295-42EB-B3D5-8B2B6D9E1E7D}" srcId="{88CB2D9A-474C-408C-86E3-4C792B85CE63}" destId="{F7154B2D-0C68-47B7-8940-08A87533B7C6}" srcOrd="0" destOrd="0" parTransId="{2D180C0C-3AD8-4530-97AF-6BAB3F976D28}" sibTransId="{5249640F-AB14-400C-AB8D-0422F136E8E0}"/>
    <dgm:cxn modelId="{1248DF9E-283D-4CC3-8699-56688BC54E6C}" type="presOf" srcId="{3BD70B57-7C49-48AF-8706-97981A34E0E8}" destId="{BFD5F9D0-271F-4230-82A3-40B0FA5ECFFD}" srcOrd="0" destOrd="0" presId="urn:microsoft.com/office/officeart/2005/8/layout/hierarchy1"/>
    <dgm:cxn modelId="{F508D7D6-AB92-4D58-8528-28741AE88CDF}" type="presOf" srcId="{2D180C0C-3AD8-4530-97AF-6BAB3F976D28}" destId="{2EEA3C89-7926-48BD-93F0-107E1AD2FB28}" srcOrd="0" destOrd="0" presId="urn:microsoft.com/office/officeart/2005/8/layout/hierarchy1"/>
    <dgm:cxn modelId="{D48015AB-2863-45A0-AAA9-2A69FA7C775B}" type="presOf" srcId="{EA774D59-861F-47F6-9151-410BE41D6A65}" destId="{A06E2A5C-A23D-40DF-B7EA-A6FF927542D2}" srcOrd="0" destOrd="0" presId="urn:microsoft.com/office/officeart/2005/8/layout/hierarchy1"/>
    <dgm:cxn modelId="{A63540C2-EDF4-48A1-9CE4-CD4D42BAA9F2}" type="presOf" srcId="{C585DBBC-5E95-4B4B-98C8-F5CFAB536D37}" destId="{CC2F5161-A4BD-42B3-88F1-6E24A9AA1278}" srcOrd="0" destOrd="0" presId="urn:microsoft.com/office/officeart/2005/8/layout/hierarchy1"/>
    <dgm:cxn modelId="{A963B4E6-315D-4A78-BCCC-5E8E4F269A6A}" srcId="{2D56C3A3-E16A-4EFD-836A-911156AA611C}" destId="{F90D7A8D-4B50-417C-89D5-74CEB0EF219C}" srcOrd="1" destOrd="0" parTransId="{C585DBBC-5E95-4B4B-98C8-F5CFAB536D37}" sibTransId="{38C2FFCA-C98B-4C04-9795-282AD587FF98}"/>
    <dgm:cxn modelId="{FABD0D0E-AD63-4580-B020-5796367F2088}" srcId="{9F75030B-9BB9-4327-A2F1-6065696E453B}" destId="{88CB2D9A-474C-408C-86E3-4C792B85CE63}" srcOrd="0" destOrd="0" parTransId="{6AA5FCD7-CA11-4BC0-9FB3-522F768323D4}" sibTransId="{BF24FBB5-57AF-408D-969E-CC40493FE819}"/>
    <dgm:cxn modelId="{6479EF01-9CB6-44B1-85D4-D2E491F2BD21}" type="presOf" srcId="{F7154B2D-0C68-47B7-8940-08A87533B7C6}" destId="{6FE5138B-E047-49DA-B2DB-67CA8C4B4793}" srcOrd="0" destOrd="0" presId="urn:microsoft.com/office/officeart/2005/8/layout/hierarchy1"/>
    <dgm:cxn modelId="{03EA6095-E9C1-4546-9AFB-C67EBDF3A7C6}" srcId="{88CB2D9A-474C-408C-86E3-4C792B85CE63}" destId="{2D56C3A3-E16A-4EFD-836A-911156AA611C}" srcOrd="1" destOrd="0" parTransId="{69D68592-C080-4184-86BE-040B2D5D2CA6}" sibTransId="{CB88A456-4E96-4850-8E6F-0120315D2DCD}"/>
    <dgm:cxn modelId="{F8D2D407-4162-4D4F-85F3-D496F00D15E8}" srcId="{2D56C3A3-E16A-4EFD-836A-911156AA611C}" destId="{3BD70B57-7C49-48AF-8706-97981A34E0E8}" srcOrd="0" destOrd="0" parTransId="{73A4DFBB-9E10-40B4-B3E3-C0195136CE99}" sibTransId="{E3376354-C6CF-489B-BF50-8F91E45D0405}"/>
    <dgm:cxn modelId="{AAFECAD3-E616-4048-9F51-C0E7D11A7806}" type="presOf" srcId="{9F75030B-9BB9-4327-A2F1-6065696E453B}" destId="{2AED737D-FA9D-45B1-AA78-BF2A9E69AC47}" srcOrd="0" destOrd="0" presId="urn:microsoft.com/office/officeart/2005/8/layout/hierarchy1"/>
    <dgm:cxn modelId="{D03E7E93-7D75-45D8-A910-6755CFABEF57}" type="presParOf" srcId="{2AED737D-FA9D-45B1-AA78-BF2A9E69AC47}" destId="{DFC5B1AD-C942-4079-BEC7-1CE320966D2E}" srcOrd="0" destOrd="0" presId="urn:microsoft.com/office/officeart/2005/8/layout/hierarchy1"/>
    <dgm:cxn modelId="{2BAF8BE8-3DEB-4B9D-89FF-D2541334FA10}" type="presParOf" srcId="{DFC5B1AD-C942-4079-BEC7-1CE320966D2E}" destId="{C49E7E48-1D92-4292-B90F-0DDF1BD7790C}" srcOrd="0" destOrd="0" presId="urn:microsoft.com/office/officeart/2005/8/layout/hierarchy1"/>
    <dgm:cxn modelId="{CDF03381-A2F1-483A-8F36-34DE6AC3CDCA}" type="presParOf" srcId="{C49E7E48-1D92-4292-B90F-0DDF1BD7790C}" destId="{DF2273F1-2E73-488A-A010-41C2A9B78AE2}" srcOrd="0" destOrd="0" presId="urn:microsoft.com/office/officeart/2005/8/layout/hierarchy1"/>
    <dgm:cxn modelId="{B3EBA4AA-DA9B-4081-A9FD-8F25B19A3D75}" type="presParOf" srcId="{C49E7E48-1D92-4292-B90F-0DDF1BD7790C}" destId="{0EF688E8-35D4-4194-AE42-BE23751FF5BB}" srcOrd="1" destOrd="0" presId="urn:microsoft.com/office/officeart/2005/8/layout/hierarchy1"/>
    <dgm:cxn modelId="{AE0147F2-BDE5-4085-995D-8A37281442A9}" type="presParOf" srcId="{DFC5B1AD-C942-4079-BEC7-1CE320966D2E}" destId="{D969E57B-A3C6-4831-A28D-A8A400CDFFE5}" srcOrd="1" destOrd="0" presId="urn:microsoft.com/office/officeart/2005/8/layout/hierarchy1"/>
    <dgm:cxn modelId="{8938DCE4-CDC4-492F-B752-766B5C7C89F4}" type="presParOf" srcId="{D969E57B-A3C6-4831-A28D-A8A400CDFFE5}" destId="{2EEA3C89-7926-48BD-93F0-107E1AD2FB28}" srcOrd="0" destOrd="0" presId="urn:microsoft.com/office/officeart/2005/8/layout/hierarchy1"/>
    <dgm:cxn modelId="{418904B2-2928-4FBE-A009-8B72979074D6}" type="presParOf" srcId="{D969E57B-A3C6-4831-A28D-A8A400CDFFE5}" destId="{68F284CC-CD4C-429F-B1AD-F5875BFE85B6}" srcOrd="1" destOrd="0" presId="urn:microsoft.com/office/officeart/2005/8/layout/hierarchy1"/>
    <dgm:cxn modelId="{0C866701-07DB-4594-89BB-E6593B8DB4B3}" type="presParOf" srcId="{68F284CC-CD4C-429F-B1AD-F5875BFE85B6}" destId="{2AC9AE62-0E23-4942-82B5-509657618938}" srcOrd="0" destOrd="0" presId="urn:microsoft.com/office/officeart/2005/8/layout/hierarchy1"/>
    <dgm:cxn modelId="{0E51F07B-8521-41DA-A5AB-7E4BD8C1ED41}" type="presParOf" srcId="{2AC9AE62-0E23-4942-82B5-509657618938}" destId="{6D2794F8-A53B-4070-B80B-65E141BA68DA}" srcOrd="0" destOrd="0" presId="urn:microsoft.com/office/officeart/2005/8/layout/hierarchy1"/>
    <dgm:cxn modelId="{CAC69830-A309-4564-95F9-6A1459349D9F}" type="presParOf" srcId="{2AC9AE62-0E23-4942-82B5-509657618938}" destId="{6FE5138B-E047-49DA-B2DB-67CA8C4B4793}" srcOrd="1" destOrd="0" presId="urn:microsoft.com/office/officeart/2005/8/layout/hierarchy1"/>
    <dgm:cxn modelId="{4CE06351-AE29-42CE-8B48-C89E8469C7B1}" type="presParOf" srcId="{68F284CC-CD4C-429F-B1AD-F5875BFE85B6}" destId="{AEBB9382-79EA-4A79-9ED4-10E68F472612}" srcOrd="1" destOrd="0" presId="urn:microsoft.com/office/officeart/2005/8/layout/hierarchy1"/>
    <dgm:cxn modelId="{2364236C-8B94-4868-8D1F-5C011E833713}" type="presParOf" srcId="{AEBB9382-79EA-4A79-9ED4-10E68F472612}" destId="{64E8AE9A-B6FD-4F0E-94C1-2ECFB58A3FBA}" srcOrd="0" destOrd="0" presId="urn:microsoft.com/office/officeart/2005/8/layout/hierarchy1"/>
    <dgm:cxn modelId="{8909AAB3-245C-404D-8942-984FE6DEEE5B}" type="presParOf" srcId="{AEBB9382-79EA-4A79-9ED4-10E68F472612}" destId="{AA52D59C-50ED-43C9-8A59-56244D796EBB}" srcOrd="1" destOrd="0" presId="urn:microsoft.com/office/officeart/2005/8/layout/hierarchy1"/>
    <dgm:cxn modelId="{EF41251E-DA77-4762-AFEC-E67FB394AEFB}" type="presParOf" srcId="{AA52D59C-50ED-43C9-8A59-56244D796EBB}" destId="{9B61049D-1B88-4F2D-9509-376F6A4AF9FD}" srcOrd="0" destOrd="0" presId="urn:microsoft.com/office/officeart/2005/8/layout/hierarchy1"/>
    <dgm:cxn modelId="{94A11B44-B320-4078-B627-8D7486321339}" type="presParOf" srcId="{9B61049D-1B88-4F2D-9509-376F6A4AF9FD}" destId="{D611DD3E-1BC3-4F0A-9434-BBE93B24A8A4}" srcOrd="0" destOrd="0" presId="urn:microsoft.com/office/officeart/2005/8/layout/hierarchy1"/>
    <dgm:cxn modelId="{FE6A4173-F5D9-4164-A48D-2FC04E346F01}" type="presParOf" srcId="{9B61049D-1B88-4F2D-9509-376F6A4AF9FD}" destId="{70F79348-386B-443D-AEFE-DFFA87E0F5B0}" srcOrd="1" destOrd="0" presId="urn:microsoft.com/office/officeart/2005/8/layout/hierarchy1"/>
    <dgm:cxn modelId="{1A8093DA-E364-4302-A40F-8858AEEB3746}" type="presParOf" srcId="{AA52D59C-50ED-43C9-8A59-56244D796EBB}" destId="{E773E84F-6148-49C5-9419-8711C092E54E}" srcOrd="1" destOrd="0" presId="urn:microsoft.com/office/officeart/2005/8/layout/hierarchy1"/>
    <dgm:cxn modelId="{6F9FC4F8-8BA9-485F-8EB5-CB15275383E4}" type="presParOf" srcId="{AEBB9382-79EA-4A79-9ED4-10E68F472612}" destId="{F5776FB9-9572-4F36-A64A-0CEE08BC337E}" srcOrd="2" destOrd="0" presId="urn:microsoft.com/office/officeart/2005/8/layout/hierarchy1"/>
    <dgm:cxn modelId="{B8731435-5F2D-4D72-BDF5-1DB0F8C3E781}" type="presParOf" srcId="{AEBB9382-79EA-4A79-9ED4-10E68F472612}" destId="{FC4D4B3D-B370-4C58-96F1-270DD1B77786}" srcOrd="3" destOrd="0" presId="urn:microsoft.com/office/officeart/2005/8/layout/hierarchy1"/>
    <dgm:cxn modelId="{37345CF2-5800-4A85-A108-54A38BFBEA65}" type="presParOf" srcId="{FC4D4B3D-B370-4C58-96F1-270DD1B77786}" destId="{1F21E0F8-AEF9-4744-BEF2-333983809256}" srcOrd="0" destOrd="0" presId="urn:microsoft.com/office/officeart/2005/8/layout/hierarchy1"/>
    <dgm:cxn modelId="{2A396C3D-B5AA-4AA4-A0FB-8891B2DB476A}" type="presParOf" srcId="{1F21E0F8-AEF9-4744-BEF2-333983809256}" destId="{A8E3EEF4-209A-408F-99DD-AA0E8DF8F474}" srcOrd="0" destOrd="0" presId="urn:microsoft.com/office/officeart/2005/8/layout/hierarchy1"/>
    <dgm:cxn modelId="{506D5982-41AF-4FC0-A06C-A15D9DA6673F}" type="presParOf" srcId="{1F21E0F8-AEF9-4744-BEF2-333983809256}" destId="{A06E2A5C-A23D-40DF-B7EA-A6FF927542D2}" srcOrd="1" destOrd="0" presId="urn:microsoft.com/office/officeart/2005/8/layout/hierarchy1"/>
    <dgm:cxn modelId="{D7C30386-A247-4BA8-A39F-334DC35951FF}" type="presParOf" srcId="{FC4D4B3D-B370-4C58-96F1-270DD1B77786}" destId="{53F808D7-D55A-45F7-88DB-1D92BFE4EF6F}" srcOrd="1" destOrd="0" presId="urn:microsoft.com/office/officeart/2005/8/layout/hierarchy1"/>
    <dgm:cxn modelId="{358B3923-6CE1-4933-B771-3A442618E7EA}" type="presParOf" srcId="{D969E57B-A3C6-4831-A28D-A8A400CDFFE5}" destId="{C5FF66B7-F1ED-4E8F-8837-9E877D079951}" srcOrd="2" destOrd="0" presId="urn:microsoft.com/office/officeart/2005/8/layout/hierarchy1"/>
    <dgm:cxn modelId="{3460CCA6-9D07-4627-9A96-129C2E073D33}" type="presParOf" srcId="{D969E57B-A3C6-4831-A28D-A8A400CDFFE5}" destId="{15C12D09-A19D-4A09-BB7B-476640CC6D63}" srcOrd="3" destOrd="0" presId="urn:microsoft.com/office/officeart/2005/8/layout/hierarchy1"/>
    <dgm:cxn modelId="{C1773CC0-0523-4B48-913F-8BDFD5552733}" type="presParOf" srcId="{15C12D09-A19D-4A09-BB7B-476640CC6D63}" destId="{803EB8D2-60BC-4748-9A9E-D91CD9E908C8}" srcOrd="0" destOrd="0" presId="urn:microsoft.com/office/officeart/2005/8/layout/hierarchy1"/>
    <dgm:cxn modelId="{97F9411D-B889-4D1C-9DAC-9DD79EB0BD5B}" type="presParOf" srcId="{803EB8D2-60BC-4748-9A9E-D91CD9E908C8}" destId="{A7949E3C-02D3-4A6E-B448-9483455E9721}" srcOrd="0" destOrd="0" presId="urn:microsoft.com/office/officeart/2005/8/layout/hierarchy1"/>
    <dgm:cxn modelId="{97AE92F5-CFB1-43E8-9C4A-0EFA2913A72D}" type="presParOf" srcId="{803EB8D2-60BC-4748-9A9E-D91CD9E908C8}" destId="{E0E14081-C207-4FFB-8C39-0683A6D6AF32}" srcOrd="1" destOrd="0" presId="urn:microsoft.com/office/officeart/2005/8/layout/hierarchy1"/>
    <dgm:cxn modelId="{D3FC6B6B-AF16-4CA4-8103-991E021B3E4C}" type="presParOf" srcId="{15C12D09-A19D-4A09-BB7B-476640CC6D63}" destId="{7ACDA05C-800D-4A29-A4A8-33675F15848A}" srcOrd="1" destOrd="0" presId="urn:microsoft.com/office/officeart/2005/8/layout/hierarchy1"/>
    <dgm:cxn modelId="{5D2DF309-DAA4-4861-8A8B-B5AB13C7D369}" type="presParOf" srcId="{7ACDA05C-800D-4A29-A4A8-33675F15848A}" destId="{E514A580-31F6-4E96-BAAD-3AFF5A5DB6BC}" srcOrd="0" destOrd="0" presId="urn:microsoft.com/office/officeart/2005/8/layout/hierarchy1"/>
    <dgm:cxn modelId="{50A9A197-711B-441E-892A-BE3419A49E39}" type="presParOf" srcId="{7ACDA05C-800D-4A29-A4A8-33675F15848A}" destId="{BDFB5E23-7DAD-44A0-B554-5EF82C0C8D59}" srcOrd="1" destOrd="0" presId="urn:microsoft.com/office/officeart/2005/8/layout/hierarchy1"/>
    <dgm:cxn modelId="{BB541ACC-1F8E-4EFA-A06D-64A362CC9269}" type="presParOf" srcId="{BDFB5E23-7DAD-44A0-B554-5EF82C0C8D59}" destId="{316C0192-314B-4DBA-A79B-1568D4E8D37D}" srcOrd="0" destOrd="0" presId="urn:microsoft.com/office/officeart/2005/8/layout/hierarchy1"/>
    <dgm:cxn modelId="{12FCEEB5-E173-4FDB-B753-6315644AFB01}" type="presParOf" srcId="{316C0192-314B-4DBA-A79B-1568D4E8D37D}" destId="{96A93622-2E03-4697-AE30-A5FC73BC41BB}" srcOrd="0" destOrd="0" presId="urn:microsoft.com/office/officeart/2005/8/layout/hierarchy1"/>
    <dgm:cxn modelId="{C8C2967E-C4C0-45A1-9036-AE64B555662E}" type="presParOf" srcId="{316C0192-314B-4DBA-A79B-1568D4E8D37D}" destId="{BFD5F9D0-271F-4230-82A3-40B0FA5ECFFD}" srcOrd="1" destOrd="0" presId="urn:microsoft.com/office/officeart/2005/8/layout/hierarchy1"/>
    <dgm:cxn modelId="{6CFE0E6C-E35A-40C2-B1A6-AD190BD56349}" type="presParOf" srcId="{BDFB5E23-7DAD-44A0-B554-5EF82C0C8D59}" destId="{8CF27BA9-C2F6-4119-8163-7B435FDA3E80}" srcOrd="1" destOrd="0" presId="urn:microsoft.com/office/officeart/2005/8/layout/hierarchy1"/>
    <dgm:cxn modelId="{6AA3275B-388E-4159-B85B-81013FF72622}" type="presParOf" srcId="{7ACDA05C-800D-4A29-A4A8-33675F15848A}" destId="{CC2F5161-A4BD-42B3-88F1-6E24A9AA1278}" srcOrd="2" destOrd="0" presId="urn:microsoft.com/office/officeart/2005/8/layout/hierarchy1"/>
    <dgm:cxn modelId="{ECB0EFA5-E5B5-481B-BF0D-EBF593ADC371}" type="presParOf" srcId="{7ACDA05C-800D-4A29-A4A8-33675F15848A}" destId="{5B195278-7415-45B9-A133-77B6C100295D}" srcOrd="3" destOrd="0" presId="urn:microsoft.com/office/officeart/2005/8/layout/hierarchy1"/>
    <dgm:cxn modelId="{C42F8221-B918-4220-A148-0BFBD7076FB2}" type="presParOf" srcId="{5B195278-7415-45B9-A133-77B6C100295D}" destId="{CE948B97-8311-493E-8EFC-E076957D1210}" srcOrd="0" destOrd="0" presId="urn:microsoft.com/office/officeart/2005/8/layout/hierarchy1"/>
    <dgm:cxn modelId="{7209454B-89E6-480C-BC84-7849E045E295}" type="presParOf" srcId="{CE948B97-8311-493E-8EFC-E076957D1210}" destId="{7A406CB5-F342-450E-A984-03C7CCC2A112}" srcOrd="0" destOrd="0" presId="urn:microsoft.com/office/officeart/2005/8/layout/hierarchy1"/>
    <dgm:cxn modelId="{D68A82B9-F422-4366-A36D-C887EB11B0E5}" type="presParOf" srcId="{CE948B97-8311-493E-8EFC-E076957D1210}" destId="{A4C9171F-2334-4B35-B06B-D533C6E69814}" srcOrd="1" destOrd="0" presId="urn:microsoft.com/office/officeart/2005/8/layout/hierarchy1"/>
    <dgm:cxn modelId="{E3C8FE67-8810-4DEB-B0EA-73199867CB58}" type="presParOf" srcId="{5B195278-7415-45B9-A133-77B6C100295D}" destId="{BA053BC0-DE20-4A88-BDBC-C5B03CEEF3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085800-A4F9-438C-B95E-C2D88D6B2872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34FF95F-B608-4FBF-B81C-A81CA4359DDD}">
      <dgm:prSet/>
      <dgm:spPr/>
      <dgm:t>
        <a:bodyPr/>
        <a:lstStyle/>
        <a:p>
          <a:pPr rtl="0"/>
          <a:r>
            <a:rPr lang="ru-RU" b="1" baseline="0" dirty="0" smtClean="0"/>
            <a:t>УЭ № 1:</a:t>
          </a:r>
          <a:endParaRPr lang="ru-RU" baseline="0" dirty="0"/>
        </a:p>
      </dgm:t>
    </dgm:pt>
    <dgm:pt modelId="{D8664FE8-81D8-4CDE-9FD6-562E3C730B5C}" type="parTrans" cxnId="{819BB23F-38D9-40CE-8CB4-C0E14024CE2E}">
      <dgm:prSet/>
      <dgm:spPr/>
      <dgm:t>
        <a:bodyPr/>
        <a:lstStyle/>
        <a:p>
          <a:endParaRPr lang="ru-RU"/>
        </a:p>
      </dgm:t>
    </dgm:pt>
    <dgm:pt modelId="{678DFA64-B523-4265-A000-48E7C3A36E05}" type="sibTrans" cxnId="{819BB23F-38D9-40CE-8CB4-C0E14024CE2E}">
      <dgm:prSet/>
      <dgm:spPr/>
      <dgm:t>
        <a:bodyPr/>
        <a:lstStyle/>
        <a:p>
          <a:endParaRPr lang="ru-RU"/>
        </a:p>
      </dgm:t>
    </dgm:pt>
    <dgm:pt modelId="{E8615C07-057D-45D4-BFF9-A134DB6EF305}">
      <dgm:prSet/>
      <dgm:spPr/>
      <dgm:t>
        <a:bodyPr/>
        <a:lstStyle/>
        <a:p>
          <a:pPr rtl="0"/>
          <a:r>
            <a:rPr lang="ru-RU" baseline="0" dirty="0" smtClean="0"/>
            <a:t>простые – 2, 3, 4, 6</a:t>
          </a:r>
          <a:endParaRPr lang="ru-RU" dirty="0"/>
        </a:p>
      </dgm:t>
    </dgm:pt>
    <dgm:pt modelId="{C9B14EC3-968B-4FDD-95DC-F4BEC07E32CA}" type="parTrans" cxnId="{FC85CD36-AB7F-4D3A-9D0D-884CF890649E}">
      <dgm:prSet/>
      <dgm:spPr/>
      <dgm:t>
        <a:bodyPr/>
        <a:lstStyle/>
        <a:p>
          <a:endParaRPr lang="ru-RU"/>
        </a:p>
      </dgm:t>
    </dgm:pt>
    <dgm:pt modelId="{CD533B63-0B97-4F43-B058-EAB5E7AA1DC3}" type="sibTrans" cxnId="{FC85CD36-AB7F-4D3A-9D0D-884CF890649E}">
      <dgm:prSet/>
      <dgm:spPr/>
      <dgm:t>
        <a:bodyPr/>
        <a:lstStyle/>
        <a:p>
          <a:endParaRPr lang="ru-RU"/>
        </a:p>
      </dgm:t>
    </dgm:pt>
    <dgm:pt modelId="{DB1EDEE6-49EA-485D-AC05-A6D19F38A805}">
      <dgm:prSet/>
      <dgm:spPr/>
      <dgm:t>
        <a:bodyPr/>
        <a:lstStyle/>
        <a:p>
          <a:pPr rtl="0"/>
          <a:r>
            <a:rPr lang="ru-RU" baseline="0" dirty="0" smtClean="0"/>
            <a:t>сложные – 1, 5, 7</a:t>
          </a:r>
          <a:endParaRPr lang="ru-RU" dirty="0"/>
        </a:p>
      </dgm:t>
    </dgm:pt>
    <dgm:pt modelId="{A784FBE0-01B5-43C5-928C-577605B3D147}" type="parTrans" cxnId="{D6AC2998-E23E-494D-B3D6-BD8334DBE404}">
      <dgm:prSet/>
      <dgm:spPr/>
      <dgm:t>
        <a:bodyPr/>
        <a:lstStyle/>
        <a:p>
          <a:endParaRPr lang="ru-RU"/>
        </a:p>
      </dgm:t>
    </dgm:pt>
    <dgm:pt modelId="{AD6BF5D6-0D66-44A3-8BB1-8C1D55AE1182}" type="sibTrans" cxnId="{D6AC2998-E23E-494D-B3D6-BD8334DBE404}">
      <dgm:prSet/>
      <dgm:spPr/>
      <dgm:t>
        <a:bodyPr/>
        <a:lstStyle/>
        <a:p>
          <a:endParaRPr lang="ru-RU"/>
        </a:p>
      </dgm:t>
    </dgm:pt>
    <dgm:pt modelId="{9ACF789E-A289-4F46-B5C6-879FE7FEBBA6}" type="pres">
      <dgm:prSet presAssocID="{87085800-A4F9-438C-B95E-C2D88D6B2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09184D-F0FB-410E-976B-865D2811F06A}" type="pres">
      <dgm:prSet presAssocID="{034FF95F-B608-4FBF-B81C-A81CA4359DDD}" presName="linNode" presStyleCnt="0"/>
      <dgm:spPr/>
    </dgm:pt>
    <dgm:pt modelId="{A7605335-9EE7-4DD0-B390-54642CD4C453}" type="pres">
      <dgm:prSet presAssocID="{034FF95F-B608-4FBF-B81C-A81CA4359DDD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93354-5551-44C9-B2E2-3473A44ED141}" type="pres">
      <dgm:prSet presAssocID="{678DFA64-B523-4265-A000-48E7C3A36E05}" presName="sp" presStyleCnt="0"/>
      <dgm:spPr/>
    </dgm:pt>
    <dgm:pt modelId="{36329641-6292-46A2-9212-88E1DD32C69A}" type="pres">
      <dgm:prSet presAssocID="{E8615C07-057D-45D4-BFF9-A134DB6EF305}" presName="linNode" presStyleCnt="0"/>
      <dgm:spPr/>
    </dgm:pt>
    <dgm:pt modelId="{B7891A14-B06A-491B-9EA3-2FCC4A123164}" type="pres">
      <dgm:prSet presAssocID="{E8615C07-057D-45D4-BFF9-A134DB6EF305}" presName="parentText" presStyleLbl="node1" presStyleIdx="1" presStyleCnt="3" custScaleX="277778" custLinFactNeighborX="1508" custLinFactNeighborY="-43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B8CE3-2DEA-4C13-982F-4C42CDFE8575}" type="pres">
      <dgm:prSet presAssocID="{CD533B63-0B97-4F43-B058-EAB5E7AA1DC3}" presName="sp" presStyleCnt="0"/>
      <dgm:spPr/>
    </dgm:pt>
    <dgm:pt modelId="{D4545FC3-5E50-4EC7-94AB-73F46847D3E8}" type="pres">
      <dgm:prSet presAssocID="{DB1EDEE6-49EA-485D-AC05-A6D19F38A805}" presName="linNode" presStyleCnt="0"/>
      <dgm:spPr/>
    </dgm:pt>
    <dgm:pt modelId="{CE2674D4-1850-4675-81A0-CAD43AE300BC}" type="pres">
      <dgm:prSet presAssocID="{DB1EDEE6-49EA-485D-AC05-A6D19F38A805}" presName="parentText" presStyleLbl="node1" presStyleIdx="2" presStyleCnt="3" custScaleX="277778" custLinFactNeighborX="83746" custLinFactNeighborY="-52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9BB23F-38D9-40CE-8CB4-C0E14024CE2E}" srcId="{87085800-A4F9-438C-B95E-C2D88D6B2872}" destId="{034FF95F-B608-4FBF-B81C-A81CA4359DDD}" srcOrd="0" destOrd="0" parTransId="{D8664FE8-81D8-4CDE-9FD6-562E3C730B5C}" sibTransId="{678DFA64-B523-4265-A000-48E7C3A36E05}"/>
    <dgm:cxn modelId="{DE4B6DA5-28D4-4156-832F-FEA0AD294AE3}" type="presOf" srcId="{E8615C07-057D-45D4-BFF9-A134DB6EF305}" destId="{B7891A14-B06A-491B-9EA3-2FCC4A123164}" srcOrd="0" destOrd="0" presId="urn:microsoft.com/office/officeart/2005/8/layout/vList5"/>
    <dgm:cxn modelId="{7B2E8738-4841-4387-9756-1AFBAB429CA2}" type="presOf" srcId="{034FF95F-B608-4FBF-B81C-A81CA4359DDD}" destId="{A7605335-9EE7-4DD0-B390-54642CD4C453}" srcOrd="0" destOrd="0" presId="urn:microsoft.com/office/officeart/2005/8/layout/vList5"/>
    <dgm:cxn modelId="{D6AC2998-E23E-494D-B3D6-BD8334DBE404}" srcId="{87085800-A4F9-438C-B95E-C2D88D6B2872}" destId="{DB1EDEE6-49EA-485D-AC05-A6D19F38A805}" srcOrd="2" destOrd="0" parTransId="{A784FBE0-01B5-43C5-928C-577605B3D147}" sibTransId="{AD6BF5D6-0D66-44A3-8BB1-8C1D55AE1182}"/>
    <dgm:cxn modelId="{736F2A10-0F99-49C2-BB33-7F079EF74902}" type="presOf" srcId="{87085800-A4F9-438C-B95E-C2D88D6B2872}" destId="{9ACF789E-A289-4F46-B5C6-879FE7FEBBA6}" srcOrd="0" destOrd="0" presId="urn:microsoft.com/office/officeart/2005/8/layout/vList5"/>
    <dgm:cxn modelId="{FC85CD36-AB7F-4D3A-9D0D-884CF890649E}" srcId="{87085800-A4F9-438C-B95E-C2D88D6B2872}" destId="{E8615C07-057D-45D4-BFF9-A134DB6EF305}" srcOrd="1" destOrd="0" parTransId="{C9B14EC3-968B-4FDD-95DC-F4BEC07E32CA}" sibTransId="{CD533B63-0B97-4F43-B058-EAB5E7AA1DC3}"/>
    <dgm:cxn modelId="{BCF2F0BE-9748-4301-A477-A44631FE47EC}" type="presOf" srcId="{DB1EDEE6-49EA-485D-AC05-A6D19F38A805}" destId="{CE2674D4-1850-4675-81A0-CAD43AE300BC}" srcOrd="0" destOrd="0" presId="urn:microsoft.com/office/officeart/2005/8/layout/vList5"/>
    <dgm:cxn modelId="{1D6CEC4F-6E08-4DCF-BB62-3E4004A0F918}" type="presParOf" srcId="{9ACF789E-A289-4F46-B5C6-879FE7FEBBA6}" destId="{D709184D-F0FB-410E-976B-865D2811F06A}" srcOrd="0" destOrd="0" presId="urn:microsoft.com/office/officeart/2005/8/layout/vList5"/>
    <dgm:cxn modelId="{4883EE6D-5D3D-4C28-8D24-827713229554}" type="presParOf" srcId="{D709184D-F0FB-410E-976B-865D2811F06A}" destId="{A7605335-9EE7-4DD0-B390-54642CD4C453}" srcOrd="0" destOrd="0" presId="urn:microsoft.com/office/officeart/2005/8/layout/vList5"/>
    <dgm:cxn modelId="{9BC51BF0-AD81-4675-B17F-020119482339}" type="presParOf" srcId="{9ACF789E-A289-4F46-B5C6-879FE7FEBBA6}" destId="{9AA93354-5551-44C9-B2E2-3473A44ED141}" srcOrd="1" destOrd="0" presId="urn:microsoft.com/office/officeart/2005/8/layout/vList5"/>
    <dgm:cxn modelId="{F19A5FAD-547B-4900-A17A-E898801822BC}" type="presParOf" srcId="{9ACF789E-A289-4F46-B5C6-879FE7FEBBA6}" destId="{36329641-6292-46A2-9212-88E1DD32C69A}" srcOrd="2" destOrd="0" presId="urn:microsoft.com/office/officeart/2005/8/layout/vList5"/>
    <dgm:cxn modelId="{3E4417A2-E73A-4493-B7AE-DC06BE376834}" type="presParOf" srcId="{36329641-6292-46A2-9212-88E1DD32C69A}" destId="{B7891A14-B06A-491B-9EA3-2FCC4A123164}" srcOrd="0" destOrd="0" presId="urn:microsoft.com/office/officeart/2005/8/layout/vList5"/>
    <dgm:cxn modelId="{E491AFA1-3376-4AE9-8C16-26A2E15B9096}" type="presParOf" srcId="{9ACF789E-A289-4F46-B5C6-879FE7FEBBA6}" destId="{1DEB8CE3-2DEA-4C13-982F-4C42CDFE8575}" srcOrd="3" destOrd="0" presId="urn:microsoft.com/office/officeart/2005/8/layout/vList5"/>
    <dgm:cxn modelId="{63A70DE6-CB40-4DD6-87E3-C39116B80CEA}" type="presParOf" srcId="{9ACF789E-A289-4F46-B5C6-879FE7FEBBA6}" destId="{D4545FC3-5E50-4EC7-94AB-73F46847D3E8}" srcOrd="4" destOrd="0" presId="urn:microsoft.com/office/officeart/2005/8/layout/vList5"/>
    <dgm:cxn modelId="{B29D1593-E8B2-417F-8B4A-4BA6B1478867}" type="presParOf" srcId="{D4545FC3-5E50-4EC7-94AB-73F46847D3E8}" destId="{CE2674D4-1850-4675-81A0-CAD43AE300B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4EA03B-8D4A-4C85-838F-80824942CF15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1A1B4CF-A5C1-4CD8-BE54-10DF2E88C3FC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Сложное</a:t>
          </a:r>
          <a:r>
            <a:rPr lang="ru-RU" baseline="0" dirty="0" smtClean="0">
              <a:solidFill>
                <a:srgbClr val="7030A0"/>
              </a:solidFill>
            </a:rPr>
            <a:t> предложение по типу связи</a:t>
          </a:r>
          <a:endParaRPr lang="ru-RU" dirty="0">
            <a:solidFill>
              <a:srgbClr val="7030A0"/>
            </a:solidFill>
          </a:endParaRPr>
        </a:p>
      </dgm:t>
    </dgm:pt>
    <dgm:pt modelId="{1EAD4E79-D6DE-41C8-987B-D8E64D2806D3}" type="parTrans" cxnId="{D339F009-01A9-462B-B1F0-3E2E8009ED02}">
      <dgm:prSet/>
      <dgm:spPr/>
      <dgm:t>
        <a:bodyPr/>
        <a:lstStyle/>
        <a:p>
          <a:endParaRPr lang="ru-RU"/>
        </a:p>
      </dgm:t>
    </dgm:pt>
    <dgm:pt modelId="{F85197FA-D4DB-4889-81E8-28709DA5E76E}" type="sibTrans" cxnId="{D339F009-01A9-462B-B1F0-3E2E8009ED02}">
      <dgm:prSet/>
      <dgm:spPr/>
      <dgm:t>
        <a:bodyPr/>
        <a:lstStyle/>
        <a:p>
          <a:endParaRPr lang="ru-RU"/>
        </a:p>
      </dgm:t>
    </dgm:pt>
    <dgm:pt modelId="{86FDB26D-74CE-4DDA-ACCF-D06133BEB1A4}">
      <dgm:prSet phldrT="[Текст]"/>
      <dgm:spPr/>
      <dgm:t>
        <a:bodyPr/>
        <a:lstStyle/>
        <a:p>
          <a:r>
            <a:rPr lang="ru-RU" dirty="0" smtClean="0"/>
            <a:t>По смыслу, интонационно, с помощью союзов и союзных слов</a:t>
          </a:r>
          <a:endParaRPr lang="ru-RU" dirty="0"/>
        </a:p>
      </dgm:t>
    </dgm:pt>
    <dgm:pt modelId="{32AC412F-698C-4CE2-80C9-74C2D01B0D64}" type="parTrans" cxnId="{142386B0-1CE6-44F4-806C-0102DFF82C61}">
      <dgm:prSet/>
      <dgm:spPr/>
      <dgm:t>
        <a:bodyPr/>
        <a:lstStyle/>
        <a:p>
          <a:endParaRPr lang="ru-RU"/>
        </a:p>
      </dgm:t>
    </dgm:pt>
    <dgm:pt modelId="{77B2B34B-9B37-402C-9EED-AA89C368A5DD}" type="sibTrans" cxnId="{142386B0-1CE6-44F4-806C-0102DFF82C61}">
      <dgm:prSet/>
      <dgm:spPr/>
      <dgm:t>
        <a:bodyPr/>
        <a:lstStyle/>
        <a:p>
          <a:endParaRPr lang="ru-RU"/>
        </a:p>
      </dgm:t>
    </dgm:pt>
    <dgm:pt modelId="{DEA33123-6F86-46E8-A517-A942B2EDC44C}">
      <dgm:prSet phldrT="[Текст]"/>
      <dgm:spPr/>
      <dgm:t>
        <a:bodyPr/>
        <a:lstStyle/>
        <a:p>
          <a:r>
            <a:rPr lang="ru-RU" dirty="0" smtClean="0"/>
            <a:t>Союзное</a:t>
          </a:r>
          <a:endParaRPr lang="ru-RU" dirty="0"/>
        </a:p>
      </dgm:t>
    </dgm:pt>
    <dgm:pt modelId="{202E1C50-4EB6-4997-9F41-7CC59F5B1312}" type="parTrans" cxnId="{8D640835-B045-4B68-B16D-C41FBB0714A0}">
      <dgm:prSet/>
      <dgm:spPr/>
      <dgm:t>
        <a:bodyPr/>
        <a:lstStyle/>
        <a:p>
          <a:endParaRPr lang="ru-RU"/>
        </a:p>
      </dgm:t>
    </dgm:pt>
    <dgm:pt modelId="{20AFB6C6-555B-4917-8317-76BF14EA91EE}" type="sibTrans" cxnId="{8D640835-B045-4B68-B16D-C41FBB0714A0}">
      <dgm:prSet/>
      <dgm:spPr/>
      <dgm:t>
        <a:bodyPr/>
        <a:lstStyle/>
        <a:p>
          <a:endParaRPr lang="ru-RU"/>
        </a:p>
      </dgm:t>
    </dgm:pt>
    <dgm:pt modelId="{B25160D3-EE68-4A3E-89D5-FB9E4D1A147F}">
      <dgm:prSet phldrT="[Текст]"/>
      <dgm:spPr/>
      <dgm:t>
        <a:bodyPr/>
        <a:lstStyle/>
        <a:p>
          <a:r>
            <a:rPr lang="ru-RU" dirty="0" smtClean="0"/>
            <a:t>По смыслу и интонационно</a:t>
          </a:r>
          <a:endParaRPr lang="ru-RU" dirty="0"/>
        </a:p>
      </dgm:t>
    </dgm:pt>
    <dgm:pt modelId="{64747571-7B51-4DC2-88E5-E053EEDD2668}" type="parTrans" cxnId="{273C688C-3DC5-42A7-9406-FFCF2204BA8F}">
      <dgm:prSet/>
      <dgm:spPr/>
      <dgm:t>
        <a:bodyPr/>
        <a:lstStyle/>
        <a:p>
          <a:endParaRPr lang="ru-RU"/>
        </a:p>
      </dgm:t>
    </dgm:pt>
    <dgm:pt modelId="{A40736FD-6EDE-4D43-8582-A721C60B7F65}" type="sibTrans" cxnId="{273C688C-3DC5-42A7-9406-FFCF2204BA8F}">
      <dgm:prSet/>
      <dgm:spPr/>
      <dgm:t>
        <a:bodyPr/>
        <a:lstStyle/>
        <a:p>
          <a:endParaRPr lang="ru-RU"/>
        </a:p>
      </dgm:t>
    </dgm:pt>
    <dgm:pt modelId="{5DBFFBA0-CA4F-4292-B428-7728D4ED737A}">
      <dgm:prSet phldrT="[Текст]"/>
      <dgm:spPr/>
      <dgm:t>
        <a:bodyPr/>
        <a:lstStyle/>
        <a:p>
          <a:r>
            <a:rPr lang="ru-RU" dirty="0" smtClean="0"/>
            <a:t>Бессоюзное</a:t>
          </a:r>
          <a:endParaRPr lang="ru-RU" dirty="0"/>
        </a:p>
      </dgm:t>
    </dgm:pt>
    <dgm:pt modelId="{528E8034-EA63-4B11-A2B6-5E66F311ECA7}" type="parTrans" cxnId="{E682824A-90AB-4390-9A71-57C45CF43A8E}">
      <dgm:prSet/>
      <dgm:spPr/>
      <dgm:t>
        <a:bodyPr/>
        <a:lstStyle/>
        <a:p>
          <a:endParaRPr lang="ru-RU"/>
        </a:p>
      </dgm:t>
    </dgm:pt>
    <dgm:pt modelId="{39A02879-9DA5-4C53-BF03-D6F4428DDB0B}" type="sibTrans" cxnId="{E682824A-90AB-4390-9A71-57C45CF43A8E}">
      <dgm:prSet/>
      <dgm:spPr/>
      <dgm:t>
        <a:bodyPr/>
        <a:lstStyle/>
        <a:p>
          <a:endParaRPr lang="ru-RU"/>
        </a:p>
      </dgm:t>
    </dgm:pt>
    <dgm:pt modelId="{0684EB80-BFB3-4986-B864-739B91B432D8}">
      <dgm:prSet/>
      <dgm:spPr/>
      <dgm:t>
        <a:bodyPr/>
        <a:lstStyle/>
        <a:p>
          <a:r>
            <a:rPr lang="ru-RU" dirty="0" smtClean="0"/>
            <a:t>Исправьте общество, и болезней не будет.</a:t>
          </a:r>
          <a:endParaRPr lang="ru-RU" dirty="0"/>
        </a:p>
      </dgm:t>
    </dgm:pt>
    <dgm:pt modelId="{871D06E2-26FC-4AD9-B8E9-69235C95F19A}" type="parTrans" cxnId="{A268DC79-E802-475D-948F-2FE2CA8CCE7E}">
      <dgm:prSet/>
      <dgm:spPr/>
      <dgm:t>
        <a:bodyPr/>
        <a:lstStyle/>
        <a:p>
          <a:endParaRPr lang="ru-RU"/>
        </a:p>
      </dgm:t>
    </dgm:pt>
    <dgm:pt modelId="{8AC611D4-58A2-4966-9613-D40F077DD391}" type="sibTrans" cxnId="{A268DC79-E802-475D-948F-2FE2CA8CCE7E}">
      <dgm:prSet/>
      <dgm:spPr/>
      <dgm:t>
        <a:bodyPr/>
        <a:lstStyle/>
        <a:p>
          <a:endParaRPr lang="ru-RU"/>
        </a:p>
      </dgm:t>
    </dgm:pt>
    <dgm:pt modelId="{F5EFD31D-27E1-4402-8DAF-234E5D7FC351}">
      <dgm:prSet/>
      <dgm:spPr/>
      <dgm:t>
        <a:bodyPr/>
        <a:lstStyle/>
        <a:p>
          <a:r>
            <a:rPr lang="ru-RU" dirty="0" smtClean="0"/>
            <a:t>Было темно, сеялся мелкий теплый дождь.</a:t>
          </a:r>
          <a:endParaRPr lang="ru-RU" dirty="0"/>
        </a:p>
      </dgm:t>
    </dgm:pt>
    <dgm:pt modelId="{622C68CF-FCF5-488D-AFAE-4CC2779F711C}" type="parTrans" cxnId="{095174B0-F727-4F68-B0D6-1750BE1ADF89}">
      <dgm:prSet/>
      <dgm:spPr/>
      <dgm:t>
        <a:bodyPr/>
        <a:lstStyle/>
        <a:p>
          <a:endParaRPr lang="ru-RU"/>
        </a:p>
      </dgm:t>
    </dgm:pt>
    <dgm:pt modelId="{94B8924A-679C-4917-B7AD-A697B50C3199}" type="sibTrans" cxnId="{095174B0-F727-4F68-B0D6-1750BE1ADF89}">
      <dgm:prSet/>
      <dgm:spPr/>
      <dgm:t>
        <a:bodyPr/>
        <a:lstStyle/>
        <a:p>
          <a:endParaRPr lang="ru-RU"/>
        </a:p>
      </dgm:t>
    </dgm:pt>
    <dgm:pt modelId="{D89747D0-B87B-4302-99E6-2CD7D3C852DE}" type="pres">
      <dgm:prSet presAssocID="{904EA03B-8D4A-4C85-838F-80824942CF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AB1BFE-307C-4ADC-B8E1-4AEADD3ECE8E}" type="pres">
      <dgm:prSet presAssocID="{91A1B4CF-A5C1-4CD8-BE54-10DF2E88C3FC}" presName="hierRoot1" presStyleCnt="0"/>
      <dgm:spPr/>
    </dgm:pt>
    <dgm:pt modelId="{F96587E2-E0E9-4825-88F8-CD47E92D2337}" type="pres">
      <dgm:prSet presAssocID="{91A1B4CF-A5C1-4CD8-BE54-10DF2E88C3FC}" presName="composite" presStyleCnt="0"/>
      <dgm:spPr/>
    </dgm:pt>
    <dgm:pt modelId="{D1EB3E6D-8F30-4A99-AB41-6046960090D9}" type="pres">
      <dgm:prSet presAssocID="{91A1B4CF-A5C1-4CD8-BE54-10DF2E88C3FC}" presName="background" presStyleLbl="node0" presStyleIdx="0" presStyleCnt="1"/>
      <dgm:spPr/>
    </dgm:pt>
    <dgm:pt modelId="{F311899F-CCDD-4396-B3CA-409D943C99FA}" type="pres">
      <dgm:prSet presAssocID="{91A1B4CF-A5C1-4CD8-BE54-10DF2E88C3F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AF3BB8-1F65-4667-9AB9-ADCA444A2AEC}" type="pres">
      <dgm:prSet presAssocID="{91A1B4CF-A5C1-4CD8-BE54-10DF2E88C3FC}" presName="hierChild2" presStyleCnt="0"/>
      <dgm:spPr/>
    </dgm:pt>
    <dgm:pt modelId="{6DF84857-C7CE-4553-9034-865655825BBB}" type="pres">
      <dgm:prSet presAssocID="{32AC412F-698C-4CE2-80C9-74C2D01B0D6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FE290B2-6C24-4CB3-9888-39A58C36C63B}" type="pres">
      <dgm:prSet presAssocID="{86FDB26D-74CE-4DDA-ACCF-D06133BEB1A4}" presName="hierRoot2" presStyleCnt="0"/>
      <dgm:spPr/>
    </dgm:pt>
    <dgm:pt modelId="{41C5978E-B2F4-4D08-97C9-B8A3AA94F19F}" type="pres">
      <dgm:prSet presAssocID="{86FDB26D-74CE-4DDA-ACCF-D06133BEB1A4}" presName="composite2" presStyleCnt="0"/>
      <dgm:spPr/>
    </dgm:pt>
    <dgm:pt modelId="{ECEB4BDC-AC9A-4A72-9B12-18FCF521EEDE}" type="pres">
      <dgm:prSet presAssocID="{86FDB26D-74CE-4DDA-ACCF-D06133BEB1A4}" presName="background2" presStyleLbl="node2" presStyleIdx="0" presStyleCnt="2"/>
      <dgm:spPr/>
    </dgm:pt>
    <dgm:pt modelId="{500DBA49-2E40-4CF8-9B4B-D548515FD945}" type="pres">
      <dgm:prSet presAssocID="{86FDB26D-74CE-4DDA-ACCF-D06133BEB1A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953022-F9B2-4F8F-961A-9B5331CCACB3}" type="pres">
      <dgm:prSet presAssocID="{86FDB26D-74CE-4DDA-ACCF-D06133BEB1A4}" presName="hierChild3" presStyleCnt="0"/>
      <dgm:spPr/>
    </dgm:pt>
    <dgm:pt modelId="{5CE232FA-ADB8-45BC-B3C6-6C23449D7328}" type="pres">
      <dgm:prSet presAssocID="{202E1C50-4EB6-4997-9F41-7CC59F5B131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229FC804-979F-42A6-9DDB-F8BB756BDA9F}" type="pres">
      <dgm:prSet presAssocID="{DEA33123-6F86-46E8-A517-A942B2EDC44C}" presName="hierRoot3" presStyleCnt="0"/>
      <dgm:spPr/>
    </dgm:pt>
    <dgm:pt modelId="{8A24C470-E299-4FD8-9DED-30B5121C80BC}" type="pres">
      <dgm:prSet presAssocID="{DEA33123-6F86-46E8-A517-A942B2EDC44C}" presName="composite3" presStyleCnt="0"/>
      <dgm:spPr/>
    </dgm:pt>
    <dgm:pt modelId="{65609396-82EC-4DDB-B178-813904EBEC52}" type="pres">
      <dgm:prSet presAssocID="{DEA33123-6F86-46E8-A517-A942B2EDC44C}" presName="background3" presStyleLbl="node3" presStyleIdx="0" presStyleCnt="2"/>
      <dgm:spPr/>
    </dgm:pt>
    <dgm:pt modelId="{00D32057-39A5-439D-AF8B-84ED6285A235}" type="pres">
      <dgm:prSet presAssocID="{DEA33123-6F86-46E8-A517-A942B2EDC44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F109C9-E977-491C-B0B0-9B8F8990C28D}" type="pres">
      <dgm:prSet presAssocID="{DEA33123-6F86-46E8-A517-A942B2EDC44C}" presName="hierChild4" presStyleCnt="0"/>
      <dgm:spPr/>
    </dgm:pt>
    <dgm:pt modelId="{630BDAE2-3B81-423C-B279-F6D117B6DB88}" type="pres">
      <dgm:prSet presAssocID="{871D06E2-26FC-4AD9-B8E9-69235C95F19A}" presName="Name23" presStyleLbl="parChTrans1D4" presStyleIdx="0" presStyleCnt="2"/>
      <dgm:spPr/>
      <dgm:t>
        <a:bodyPr/>
        <a:lstStyle/>
        <a:p>
          <a:endParaRPr lang="ru-RU"/>
        </a:p>
      </dgm:t>
    </dgm:pt>
    <dgm:pt modelId="{F0AD23AD-3469-4FF2-88DD-53798895FE62}" type="pres">
      <dgm:prSet presAssocID="{0684EB80-BFB3-4986-B864-739B91B432D8}" presName="hierRoot4" presStyleCnt="0"/>
      <dgm:spPr/>
    </dgm:pt>
    <dgm:pt modelId="{C6EFA7E5-2720-4669-9EA2-AE23A74D1483}" type="pres">
      <dgm:prSet presAssocID="{0684EB80-BFB3-4986-B864-739B91B432D8}" presName="composite4" presStyleCnt="0"/>
      <dgm:spPr/>
    </dgm:pt>
    <dgm:pt modelId="{E99F5212-EF12-49B4-A0C7-BB801860D2C8}" type="pres">
      <dgm:prSet presAssocID="{0684EB80-BFB3-4986-B864-739B91B432D8}" presName="background4" presStyleLbl="node4" presStyleIdx="0" presStyleCnt="2"/>
      <dgm:spPr/>
    </dgm:pt>
    <dgm:pt modelId="{AC6D0FFC-4516-483E-B3D2-1627D58A0A6D}" type="pres">
      <dgm:prSet presAssocID="{0684EB80-BFB3-4986-B864-739B91B432D8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B75868-C8C6-4CD6-8E88-68181B11070C}" type="pres">
      <dgm:prSet presAssocID="{0684EB80-BFB3-4986-B864-739B91B432D8}" presName="hierChild5" presStyleCnt="0"/>
      <dgm:spPr/>
    </dgm:pt>
    <dgm:pt modelId="{58852892-CD0C-4F30-A0DF-E1924F4777B2}" type="pres">
      <dgm:prSet presAssocID="{64747571-7B51-4DC2-88E5-E053EEDD266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C13D6C2-140B-4D69-8B9D-69EEC4CB9900}" type="pres">
      <dgm:prSet presAssocID="{B25160D3-EE68-4A3E-89D5-FB9E4D1A147F}" presName="hierRoot2" presStyleCnt="0"/>
      <dgm:spPr/>
    </dgm:pt>
    <dgm:pt modelId="{48209631-ADFA-492A-AF96-F5203F041354}" type="pres">
      <dgm:prSet presAssocID="{B25160D3-EE68-4A3E-89D5-FB9E4D1A147F}" presName="composite2" presStyleCnt="0"/>
      <dgm:spPr/>
    </dgm:pt>
    <dgm:pt modelId="{5165BFBF-EF14-4570-9D5D-EDB48C4B71DA}" type="pres">
      <dgm:prSet presAssocID="{B25160D3-EE68-4A3E-89D5-FB9E4D1A147F}" presName="background2" presStyleLbl="node2" presStyleIdx="1" presStyleCnt="2"/>
      <dgm:spPr/>
    </dgm:pt>
    <dgm:pt modelId="{E43EAAED-75E5-4A39-BB89-E41FF7AE71CA}" type="pres">
      <dgm:prSet presAssocID="{B25160D3-EE68-4A3E-89D5-FB9E4D1A147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235176-23D5-49C6-97E4-6633E73BECE2}" type="pres">
      <dgm:prSet presAssocID="{B25160D3-EE68-4A3E-89D5-FB9E4D1A147F}" presName="hierChild3" presStyleCnt="0"/>
      <dgm:spPr/>
    </dgm:pt>
    <dgm:pt modelId="{18181F1B-229F-41A0-BB88-2AA7C4B87D0E}" type="pres">
      <dgm:prSet presAssocID="{528E8034-EA63-4B11-A2B6-5E66F311ECA7}" presName="Name17" presStyleLbl="parChTrans1D3" presStyleIdx="1" presStyleCnt="2"/>
      <dgm:spPr/>
      <dgm:t>
        <a:bodyPr/>
        <a:lstStyle/>
        <a:p>
          <a:endParaRPr lang="ru-RU"/>
        </a:p>
      </dgm:t>
    </dgm:pt>
    <dgm:pt modelId="{3E13FD3B-3DCA-44B6-BADD-576D78E8BEB9}" type="pres">
      <dgm:prSet presAssocID="{5DBFFBA0-CA4F-4292-B428-7728D4ED737A}" presName="hierRoot3" presStyleCnt="0"/>
      <dgm:spPr/>
    </dgm:pt>
    <dgm:pt modelId="{6130DD59-9F6A-401C-A4D5-49ABB54980A4}" type="pres">
      <dgm:prSet presAssocID="{5DBFFBA0-CA4F-4292-B428-7728D4ED737A}" presName="composite3" presStyleCnt="0"/>
      <dgm:spPr/>
    </dgm:pt>
    <dgm:pt modelId="{BE8EEB48-1ED0-4C7F-926B-69D1EFDB18B9}" type="pres">
      <dgm:prSet presAssocID="{5DBFFBA0-CA4F-4292-B428-7728D4ED737A}" presName="background3" presStyleLbl="node3" presStyleIdx="1" presStyleCnt="2"/>
      <dgm:spPr/>
    </dgm:pt>
    <dgm:pt modelId="{454F5E4D-8E8A-40BB-93B0-A493B2E4CE40}" type="pres">
      <dgm:prSet presAssocID="{5DBFFBA0-CA4F-4292-B428-7728D4ED737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820063-8389-4B4E-9A5B-CA82481F2C32}" type="pres">
      <dgm:prSet presAssocID="{5DBFFBA0-CA4F-4292-B428-7728D4ED737A}" presName="hierChild4" presStyleCnt="0"/>
      <dgm:spPr/>
    </dgm:pt>
    <dgm:pt modelId="{74383FA0-7FD5-4538-B62D-A367C7ADA66D}" type="pres">
      <dgm:prSet presAssocID="{622C68CF-FCF5-488D-AFAE-4CC2779F711C}" presName="Name23" presStyleLbl="parChTrans1D4" presStyleIdx="1" presStyleCnt="2"/>
      <dgm:spPr/>
      <dgm:t>
        <a:bodyPr/>
        <a:lstStyle/>
        <a:p>
          <a:endParaRPr lang="ru-RU"/>
        </a:p>
      </dgm:t>
    </dgm:pt>
    <dgm:pt modelId="{38C575EE-E1DF-41FB-AD9D-C1651EA2826C}" type="pres">
      <dgm:prSet presAssocID="{F5EFD31D-27E1-4402-8DAF-234E5D7FC351}" presName="hierRoot4" presStyleCnt="0"/>
      <dgm:spPr/>
    </dgm:pt>
    <dgm:pt modelId="{1C0DD456-A749-4033-A409-46FB99E09AFE}" type="pres">
      <dgm:prSet presAssocID="{F5EFD31D-27E1-4402-8DAF-234E5D7FC351}" presName="composite4" presStyleCnt="0"/>
      <dgm:spPr/>
    </dgm:pt>
    <dgm:pt modelId="{62E733F7-9ABE-4DD3-8D66-55E74E4BCB45}" type="pres">
      <dgm:prSet presAssocID="{F5EFD31D-27E1-4402-8DAF-234E5D7FC351}" presName="background4" presStyleLbl="node4" presStyleIdx="1" presStyleCnt="2"/>
      <dgm:spPr/>
    </dgm:pt>
    <dgm:pt modelId="{F1DE1A1E-E1FE-44A7-9123-AE6994EA9196}" type="pres">
      <dgm:prSet presAssocID="{F5EFD31D-27E1-4402-8DAF-234E5D7FC351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4A55E3-66B7-4A1C-9237-AA847DA60725}" type="pres">
      <dgm:prSet presAssocID="{F5EFD31D-27E1-4402-8DAF-234E5D7FC351}" presName="hierChild5" presStyleCnt="0"/>
      <dgm:spPr/>
    </dgm:pt>
  </dgm:ptLst>
  <dgm:cxnLst>
    <dgm:cxn modelId="{94DF4F5E-BC81-4FCC-9D80-2CCFFAD2F3CB}" type="presOf" srcId="{B25160D3-EE68-4A3E-89D5-FB9E4D1A147F}" destId="{E43EAAED-75E5-4A39-BB89-E41FF7AE71CA}" srcOrd="0" destOrd="0" presId="urn:microsoft.com/office/officeart/2005/8/layout/hierarchy1"/>
    <dgm:cxn modelId="{D339F009-01A9-462B-B1F0-3E2E8009ED02}" srcId="{904EA03B-8D4A-4C85-838F-80824942CF15}" destId="{91A1B4CF-A5C1-4CD8-BE54-10DF2E88C3FC}" srcOrd="0" destOrd="0" parTransId="{1EAD4E79-D6DE-41C8-987B-D8E64D2806D3}" sibTransId="{F85197FA-D4DB-4889-81E8-28709DA5E76E}"/>
    <dgm:cxn modelId="{E682824A-90AB-4390-9A71-57C45CF43A8E}" srcId="{B25160D3-EE68-4A3E-89D5-FB9E4D1A147F}" destId="{5DBFFBA0-CA4F-4292-B428-7728D4ED737A}" srcOrd="0" destOrd="0" parTransId="{528E8034-EA63-4B11-A2B6-5E66F311ECA7}" sibTransId="{39A02879-9DA5-4C53-BF03-D6F4428DDB0B}"/>
    <dgm:cxn modelId="{71749759-37E3-432F-A4B6-1555CA6DE487}" type="presOf" srcId="{202E1C50-4EB6-4997-9F41-7CC59F5B1312}" destId="{5CE232FA-ADB8-45BC-B3C6-6C23449D7328}" srcOrd="0" destOrd="0" presId="urn:microsoft.com/office/officeart/2005/8/layout/hierarchy1"/>
    <dgm:cxn modelId="{A59B879E-2441-4FFC-ADA0-97BFA4EB934A}" type="presOf" srcId="{5DBFFBA0-CA4F-4292-B428-7728D4ED737A}" destId="{454F5E4D-8E8A-40BB-93B0-A493B2E4CE40}" srcOrd="0" destOrd="0" presId="urn:microsoft.com/office/officeart/2005/8/layout/hierarchy1"/>
    <dgm:cxn modelId="{8D640835-B045-4B68-B16D-C41FBB0714A0}" srcId="{86FDB26D-74CE-4DDA-ACCF-D06133BEB1A4}" destId="{DEA33123-6F86-46E8-A517-A942B2EDC44C}" srcOrd="0" destOrd="0" parTransId="{202E1C50-4EB6-4997-9F41-7CC59F5B1312}" sibTransId="{20AFB6C6-555B-4917-8317-76BF14EA91EE}"/>
    <dgm:cxn modelId="{D5A90E8D-4270-4AF4-BC36-FD60460505D9}" type="presOf" srcId="{86FDB26D-74CE-4DDA-ACCF-D06133BEB1A4}" destId="{500DBA49-2E40-4CF8-9B4B-D548515FD945}" srcOrd="0" destOrd="0" presId="urn:microsoft.com/office/officeart/2005/8/layout/hierarchy1"/>
    <dgm:cxn modelId="{9A3EE786-4958-4623-8C39-C96F8C660A2F}" type="presOf" srcId="{871D06E2-26FC-4AD9-B8E9-69235C95F19A}" destId="{630BDAE2-3B81-423C-B279-F6D117B6DB88}" srcOrd="0" destOrd="0" presId="urn:microsoft.com/office/officeart/2005/8/layout/hierarchy1"/>
    <dgm:cxn modelId="{9C56CFD5-6056-4027-A447-2846A39454A9}" type="presOf" srcId="{64747571-7B51-4DC2-88E5-E053EEDD2668}" destId="{58852892-CD0C-4F30-A0DF-E1924F4777B2}" srcOrd="0" destOrd="0" presId="urn:microsoft.com/office/officeart/2005/8/layout/hierarchy1"/>
    <dgm:cxn modelId="{2CA7DF96-1B5F-4A9E-A9BF-5825C7643FA8}" type="presOf" srcId="{32AC412F-698C-4CE2-80C9-74C2D01B0D64}" destId="{6DF84857-C7CE-4553-9034-865655825BBB}" srcOrd="0" destOrd="0" presId="urn:microsoft.com/office/officeart/2005/8/layout/hierarchy1"/>
    <dgm:cxn modelId="{B47AFC43-59D2-4064-9A75-5DB9A63CE976}" type="presOf" srcId="{904EA03B-8D4A-4C85-838F-80824942CF15}" destId="{D89747D0-B87B-4302-99E6-2CD7D3C852DE}" srcOrd="0" destOrd="0" presId="urn:microsoft.com/office/officeart/2005/8/layout/hierarchy1"/>
    <dgm:cxn modelId="{273C688C-3DC5-42A7-9406-FFCF2204BA8F}" srcId="{91A1B4CF-A5C1-4CD8-BE54-10DF2E88C3FC}" destId="{B25160D3-EE68-4A3E-89D5-FB9E4D1A147F}" srcOrd="1" destOrd="0" parTransId="{64747571-7B51-4DC2-88E5-E053EEDD2668}" sibTransId="{A40736FD-6EDE-4D43-8582-A721C60B7F65}"/>
    <dgm:cxn modelId="{142386B0-1CE6-44F4-806C-0102DFF82C61}" srcId="{91A1B4CF-A5C1-4CD8-BE54-10DF2E88C3FC}" destId="{86FDB26D-74CE-4DDA-ACCF-D06133BEB1A4}" srcOrd="0" destOrd="0" parTransId="{32AC412F-698C-4CE2-80C9-74C2D01B0D64}" sibTransId="{77B2B34B-9B37-402C-9EED-AA89C368A5DD}"/>
    <dgm:cxn modelId="{C76948FE-F404-47F6-9CBB-670CD8641FE8}" type="presOf" srcId="{DEA33123-6F86-46E8-A517-A942B2EDC44C}" destId="{00D32057-39A5-439D-AF8B-84ED6285A235}" srcOrd="0" destOrd="0" presId="urn:microsoft.com/office/officeart/2005/8/layout/hierarchy1"/>
    <dgm:cxn modelId="{09891DDE-4E76-4A51-872B-D09FC7A7AF72}" type="presOf" srcId="{91A1B4CF-A5C1-4CD8-BE54-10DF2E88C3FC}" destId="{F311899F-CCDD-4396-B3CA-409D943C99FA}" srcOrd="0" destOrd="0" presId="urn:microsoft.com/office/officeart/2005/8/layout/hierarchy1"/>
    <dgm:cxn modelId="{FE9A65A6-F703-4489-A88F-E41BC55FE7BB}" type="presOf" srcId="{0684EB80-BFB3-4986-B864-739B91B432D8}" destId="{AC6D0FFC-4516-483E-B3D2-1627D58A0A6D}" srcOrd="0" destOrd="0" presId="urn:microsoft.com/office/officeart/2005/8/layout/hierarchy1"/>
    <dgm:cxn modelId="{095174B0-F727-4F68-B0D6-1750BE1ADF89}" srcId="{5DBFFBA0-CA4F-4292-B428-7728D4ED737A}" destId="{F5EFD31D-27E1-4402-8DAF-234E5D7FC351}" srcOrd="0" destOrd="0" parTransId="{622C68CF-FCF5-488D-AFAE-4CC2779F711C}" sibTransId="{94B8924A-679C-4917-B7AD-A697B50C3199}"/>
    <dgm:cxn modelId="{A268DC79-E802-475D-948F-2FE2CA8CCE7E}" srcId="{DEA33123-6F86-46E8-A517-A942B2EDC44C}" destId="{0684EB80-BFB3-4986-B864-739B91B432D8}" srcOrd="0" destOrd="0" parTransId="{871D06E2-26FC-4AD9-B8E9-69235C95F19A}" sibTransId="{8AC611D4-58A2-4966-9613-D40F077DD391}"/>
    <dgm:cxn modelId="{878744CB-AEC4-429A-B398-E2FECDEC03CC}" type="presOf" srcId="{528E8034-EA63-4B11-A2B6-5E66F311ECA7}" destId="{18181F1B-229F-41A0-BB88-2AA7C4B87D0E}" srcOrd="0" destOrd="0" presId="urn:microsoft.com/office/officeart/2005/8/layout/hierarchy1"/>
    <dgm:cxn modelId="{4C50351C-F18C-4A25-ACF5-42F6CA43A4F6}" type="presOf" srcId="{F5EFD31D-27E1-4402-8DAF-234E5D7FC351}" destId="{F1DE1A1E-E1FE-44A7-9123-AE6994EA9196}" srcOrd="0" destOrd="0" presId="urn:microsoft.com/office/officeart/2005/8/layout/hierarchy1"/>
    <dgm:cxn modelId="{77831206-1652-402B-B0E1-27F4BF3F6C4A}" type="presOf" srcId="{622C68CF-FCF5-488D-AFAE-4CC2779F711C}" destId="{74383FA0-7FD5-4538-B62D-A367C7ADA66D}" srcOrd="0" destOrd="0" presId="urn:microsoft.com/office/officeart/2005/8/layout/hierarchy1"/>
    <dgm:cxn modelId="{F6457E0D-3F97-4C14-8A39-1A2C50F22490}" type="presParOf" srcId="{D89747D0-B87B-4302-99E6-2CD7D3C852DE}" destId="{D1AB1BFE-307C-4ADC-B8E1-4AEADD3ECE8E}" srcOrd="0" destOrd="0" presId="urn:microsoft.com/office/officeart/2005/8/layout/hierarchy1"/>
    <dgm:cxn modelId="{7D32C4D1-5E15-439B-82E6-D3489DA82497}" type="presParOf" srcId="{D1AB1BFE-307C-4ADC-B8E1-4AEADD3ECE8E}" destId="{F96587E2-E0E9-4825-88F8-CD47E92D2337}" srcOrd="0" destOrd="0" presId="urn:microsoft.com/office/officeart/2005/8/layout/hierarchy1"/>
    <dgm:cxn modelId="{83479AB1-D313-4FFB-B1BB-1D55CC034778}" type="presParOf" srcId="{F96587E2-E0E9-4825-88F8-CD47E92D2337}" destId="{D1EB3E6D-8F30-4A99-AB41-6046960090D9}" srcOrd="0" destOrd="0" presId="urn:microsoft.com/office/officeart/2005/8/layout/hierarchy1"/>
    <dgm:cxn modelId="{B9020B63-48C7-4936-83AF-2FA7628D3B46}" type="presParOf" srcId="{F96587E2-E0E9-4825-88F8-CD47E92D2337}" destId="{F311899F-CCDD-4396-B3CA-409D943C99FA}" srcOrd="1" destOrd="0" presId="urn:microsoft.com/office/officeart/2005/8/layout/hierarchy1"/>
    <dgm:cxn modelId="{0628039E-B37B-4CD4-B5AC-1FA699FB3040}" type="presParOf" srcId="{D1AB1BFE-307C-4ADC-B8E1-4AEADD3ECE8E}" destId="{61AF3BB8-1F65-4667-9AB9-ADCA444A2AEC}" srcOrd="1" destOrd="0" presId="urn:microsoft.com/office/officeart/2005/8/layout/hierarchy1"/>
    <dgm:cxn modelId="{0FAB31CD-E7DF-4B6C-BE72-E1195F899290}" type="presParOf" srcId="{61AF3BB8-1F65-4667-9AB9-ADCA444A2AEC}" destId="{6DF84857-C7CE-4553-9034-865655825BBB}" srcOrd="0" destOrd="0" presId="urn:microsoft.com/office/officeart/2005/8/layout/hierarchy1"/>
    <dgm:cxn modelId="{CB1D7F4D-AFA1-4BA0-AC16-E949686F06CA}" type="presParOf" srcId="{61AF3BB8-1F65-4667-9AB9-ADCA444A2AEC}" destId="{4FE290B2-6C24-4CB3-9888-39A58C36C63B}" srcOrd="1" destOrd="0" presId="urn:microsoft.com/office/officeart/2005/8/layout/hierarchy1"/>
    <dgm:cxn modelId="{DA70BD9D-9969-47C5-BC18-A85B0FB9C970}" type="presParOf" srcId="{4FE290B2-6C24-4CB3-9888-39A58C36C63B}" destId="{41C5978E-B2F4-4D08-97C9-B8A3AA94F19F}" srcOrd="0" destOrd="0" presId="urn:microsoft.com/office/officeart/2005/8/layout/hierarchy1"/>
    <dgm:cxn modelId="{837E7E35-DE21-44BE-9C58-41CE2C834381}" type="presParOf" srcId="{41C5978E-B2F4-4D08-97C9-B8A3AA94F19F}" destId="{ECEB4BDC-AC9A-4A72-9B12-18FCF521EEDE}" srcOrd="0" destOrd="0" presId="urn:microsoft.com/office/officeart/2005/8/layout/hierarchy1"/>
    <dgm:cxn modelId="{4FCB0424-FBC7-4C05-A4A9-69A93988E610}" type="presParOf" srcId="{41C5978E-B2F4-4D08-97C9-B8A3AA94F19F}" destId="{500DBA49-2E40-4CF8-9B4B-D548515FD945}" srcOrd="1" destOrd="0" presId="urn:microsoft.com/office/officeart/2005/8/layout/hierarchy1"/>
    <dgm:cxn modelId="{8E48DE8D-77F5-4A3B-A536-85C1FCFADAC5}" type="presParOf" srcId="{4FE290B2-6C24-4CB3-9888-39A58C36C63B}" destId="{CF953022-F9B2-4F8F-961A-9B5331CCACB3}" srcOrd="1" destOrd="0" presId="urn:microsoft.com/office/officeart/2005/8/layout/hierarchy1"/>
    <dgm:cxn modelId="{82DD123C-C92E-4443-A03D-5669202B5BAD}" type="presParOf" srcId="{CF953022-F9B2-4F8F-961A-9B5331CCACB3}" destId="{5CE232FA-ADB8-45BC-B3C6-6C23449D7328}" srcOrd="0" destOrd="0" presId="urn:microsoft.com/office/officeart/2005/8/layout/hierarchy1"/>
    <dgm:cxn modelId="{D39C8323-791B-407A-976A-779D346556D5}" type="presParOf" srcId="{CF953022-F9B2-4F8F-961A-9B5331CCACB3}" destId="{229FC804-979F-42A6-9DDB-F8BB756BDA9F}" srcOrd="1" destOrd="0" presId="urn:microsoft.com/office/officeart/2005/8/layout/hierarchy1"/>
    <dgm:cxn modelId="{D0C179D6-997D-40B5-AB3E-96C577C0EB55}" type="presParOf" srcId="{229FC804-979F-42A6-9DDB-F8BB756BDA9F}" destId="{8A24C470-E299-4FD8-9DED-30B5121C80BC}" srcOrd="0" destOrd="0" presId="urn:microsoft.com/office/officeart/2005/8/layout/hierarchy1"/>
    <dgm:cxn modelId="{B161A20B-F4D0-40FC-9D5C-1CBA71A02886}" type="presParOf" srcId="{8A24C470-E299-4FD8-9DED-30B5121C80BC}" destId="{65609396-82EC-4DDB-B178-813904EBEC52}" srcOrd="0" destOrd="0" presId="urn:microsoft.com/office/officeart/2005/8/layout/hierarchy1"/>
    <dgm:cxn modelId="{81F35B2F-CE27-4483-A017-2FDA7B54782B}" type="presParOf" srcId="{8A24C470-E299-4FD8-9DED-30B5121C80BC}" destId="{00D32057-39A5-439D-AF8B-84ED6285A235}" srcOrd="1" destOrd="0" presId="urn:microsoft.com/office/officeart/2005/8/layout/hierarchy1"/>
    <dgm:cxn modelId="{9555E673-53A8-4C75-BB67-0F72397228FB}" type="presParOf" srcId="{229FC804-979F-42A6-9DDB-F8BB756BDA9F}" destId="{33F109C9-E977-491C-B0B0-9B8F8990C28D}" srcOrd="1" destOrd="0" presId="urn:microsoft.com/office/officeart/2005/8/layout/hierarchy1"/>
    <dgm:cxn modelId="{3AEEB207-DD84-4D6A-874F-DEE10EA22E89}" type="presParOf" srcId="{33F109C9-E977-491C-B0B0-9B8F8990C28D}" destId="{630BDAE2-3B81-423C-B279-F6D117B6DB88}" srcOrd="0" destOrd="0" presId="urn:microsoft.com/office/officeart/2005/8/layout/hierarchy1"/>
    <dgm:cxn modelId="{3CE6CA5C-1E08-45A7-BFBC-27FFA3E863EC}" type="presParOf" srcId="{33F109C9-E977-491C-B0B0-9B8F8990C28D}" destId="{F0AD23AD-3469-4FF2-88DD-53798895FE62}" srcOrd="1" destOrd="0" presId="urn:microsoft.com/office/officeart/2005/8/layout/hierarchy1"/>
    <dgm:cxn modelId="{B61E4AD1-473F-43AF-88FF-41201055991B}" type="presParOf" srcId="{F0AD23AD-3469-4FF2-88DD-53798895FE62}" destId="{C6EFA7E5-2720-4669-9EA2-AE23A74D1483}" srcOrd="0" destOrd="0" presId="urn:microsoft.com/office/officeart/2005/8/layout/hierarchy1"/>
    <dgm:cxn modelId="{9C6CD842-5286-4C5B-96A2-A34124835EE2}" type="presParOf" srcId="{C6EFA7E5-2720-4669-9EA2-AE23A74D1483}" destId="{E99F5212-EF12-49B4-A0C7-BB801860D2C8}" srcOrd="0" destOrd="0" presId="urn:microsoft.com/office/officeart/2005/8/layout/hierarchy1"/>
    <dgm:cxn modelId="{ABC500EF-A477-403B-8A5D-C5083D04D24A}" type="presParOf" srcId="{C6EFA7E5-2720-4669-9EA2-AE23A74D1483}" destId="{AC6D0FFC-4516-483E-B3D2-1627D58A0A6D}" srcOrd="1" destOrd="0" presId="urn:microsoft.com/office/officeart/2005/8/layout/hierarchy1"/>
    <dgm:cxn modelId="{22021523-06EA-4263-A7DC-1C04BBCCD731}" type="presParOf" srcId="{F0AD23AD-3469-4FF2-88DD-53798895FE62}" destId="{51B75868-C8C6-4CD6-8E88-68181B11070C}" srcOrd="1" destOrd="0" presId="urn:microsoft.com/office/officeart/2005/8/layout/hierarchy1"/>
    <dgm:cxn modelId="{5F6BB175-E5B0-40F2-8DC9-3959B706FE80}" type="presParOf" srcId="{61AF3BB8-1F65-4667-9AB9-ADCA444A2AEC}" destId="{58852892-CD0C-4F30-A0DF-E1924F4777B2}" srcOrd="2" destOrd="0" presId="urn:microsoft.com/office/officeart/2005/8/layout/hierarchy1"/>
    <dgm:cxn modelId="{0F8A6C3B-C49B-4A3A-B8EE-658E6D5C1ED9}" type="presParOf" srcId="{61AF3BB8-1F65-4667-9AB9-ADCA444A2AEC}" destId="{DC13D6C2-140B-4D69-8B9D-69EEC4CB9900}" srcOrd="3" destOrd="0" presId="urn:microsoft.com/office/officeart/2005/8/layout/hierarchy1"/>
    <dgm:cxn modelId="{A5A727F6-84B4-4D49-B533-31B1EFEDEF3A}" type="presParOf" srcId="{DC13D6C2-140B-4D69-8B9D-69EEC4CB9900}" destId="{48209631-ADFA-492A-AF96-F5203F041354}" srcOrd="0" destOrd="0" presId="urn:microsoft.com/office/officeart/2005/8/layout/hierarchy1"/>
    <dgm:cxn modelId="{25CD751A-F2D8-4AC9-A6E9-3877A48F31A4}" type="presParOf" srcId="{48209631-ADFA-492A-AF96-F5203F041354}" destId="{5165BFBF-EF14-4570-9D5D-EDB48C4B71DA}" srcOrd="0" destOrd="0" presId="urn:microsoft.com/office/officeart/2005/8/layout/hierarchy1"/>
    <dgm:cxn modelId="{C1028F32-94C6-4CF2-BBB9-4B10EA6F871C}" type="presParOf" srcId="{48209631-ADFA-492A-AF96-F5203F041354}" destId="{E43EAAED-75E5-4A39-BB89-E41FF7AE71CA}" srcOrd="1" destOrd="0" presId="urn:microsoft.com/office/officeart/2005/8/layout/hierarchy1"/>
    <dgm:cxn modelId="{E1BB1193-1550-4B0C-9BAF-C94D4C19BD19}" type="presParOf" srcId="{DC13D6C2-140B-4D69-8B9D-69EEC4CB9900}" destId="{09235176-23D5-49C6-97E4-6633E73BECE2}" srcOrd="1" destOrd="0" presId="urn:microsoft.com/office/officeart/2005/8/layout/hierarchy1"/>
    <dgm:cxn modelId="{E85864CA-4B86-4F04-A080-AE0C5DCAFE88}" type="presParOf" srcId="{09235176-23D5-49C6-97E4-6633E73BECE2}" destId="{18181F1B-229F-41A0-BB88-2AA7C4B87D0E}" srcOrd="0" destOrd="0" presId="urn:microsoft.com/office/officeart/2005/8/layout/hierarchy1"/>
    <dgm:cxn modelId="{B476F2F3-D291-4499-8699-CC45F3ECD609}" type="presParOf" srcId="{09235176-23D5-49C6-97E4-6633E73BECE2}" destId="{3E13FD3B-3DCA-44B6-BADD-576D78E8BEB9}" srcOrd="1" destOrd="0" presId="urn:microsoft.com/office/officeart/2005/8/layout/hierarchy1"/>
    <dgm:cxn modelId="{4B9C7BAF-E301-4AB1-83A0-39F161DA110F}" type="presParOf" srcId="{3E13FD3B-3DCA-44B6-BADD-576D78E8BEB9}" destId="{6130DD59-9F6A-401C-A4D5-49ABB54980A4}" srcOrd="0" destOrd="0" presId="urn:microsoft.com/office/officeart/2005/8/layout/hierarchy1"/>
    <dgm:cxn modelId="{B84E905C-BE47-4FF8-AF42-180D37E8976C}" type="presParOf" srcId="{6130DD59-9F6A-401C-A4D5-49ABB54980A4}" destId="{BE8EEB48-1ED0-4C7F-926B-69D1EFDB18B9}" srcOrd="0" destOrd="0" presId="urn:microsoft.com/office/officeart/2005/8/layout/hierarchy1"/>
    <dgm:cxn modelId="{9DDA8079-9782-4B24-AA52-CB3228293C12}" type="presParOf" srcId="{6130DD59-9F6A-401C-A4D5-49ABB54980A4}" destId="{454F5E4D-8E8A-40BB-93B0-A493B2E4CE40}" srcOrd="1" destOrd="0" presId="urn:microsoft.com/office/officeart/2005/8/layout/hierarchy1"/>
    <dgm:cxn modelId="{68B70464-EDF5-4607-886C-3ADD1BCE3FC9}" type="presParOf" srcId="{3E13FD3B-3DCA-44B6-BADD-576D78E8BEB9}" destId="{79820063-8389-4B4E-9A5B-CA82481F2C32}" srcOrd="1" destOrd="0" presId="urn:microsoft.com/office/officeart/2005/8/layout/hierarchy1"/>
    <dgm:cxn modelId="{1142A788-7638-4881-80D6-8B5465B91C9A}" type="presParOf" srcId="{79820063-8389-4B4E-9A5B-CA82481F2C32}" destId="{74383FA0-7FD5-4538-B62D-A367C7ADA66D}" srcOrd="0" destOrd="0" presId="urn:microsoft.com/office/officeart/2005/8/layout/hierarchy1"/>
    <dgm:cxn modelId="{A2A5E264-B51A-4EBB-BE05-2FF03651E1D9}" type="presParOf" srcId="{79820063-8389-4B4E-9A5B-CA82481F2C32}" destId="{38C575EE-E1DF-41FB-AD9D-C1651EA2826C}" srcOrd="1" destOrd="0" presId="urn:microsoft.com/office/officeart/2005/8/layout/hierarchy1"/>
    <dgm:cxn modelId="{8E2D3F45-20D4-4D3B-8D0A-60577DC0A452}" type="presParOf" srcId="{38C575EE-E1DF-41FB-AD9D-C1651EA2826C}" destId="{1C0DD456-A749-4033-A409-46FB99E09AFE}" srcOrd="0" destOrd="0" presId="urn:microsoft.com/office/officeart/2005/8/layout/hierarchy1"/>
    <dgm:cxn modelId="{7E419D4F-ACF2-460C-B928-8B75CDDD518F}" type="presParOf" srcId="{1C0DD456-A749-4033-A409-46FB99E09AFE}" destId="{62E733F7-9ABE-4DD3-8D66-55E74E4BCB45}" srcOrd="0" destOrd="0" presId="urn:microsoft.com/office/officeart/2005/8/layout/hierarchy1"/>
    <dgm:cxn modelId="{01D9C853-4A69-464F-ABC4-126600AF0D62}" type="presParOf" srcId="{1C0DD456-A749-4033-A409-46FB99E09AFE}" destId="{F1DE1A1E-E1FE-44A7-9123-AE6994EA9196}" srcOrd="1" destOrd="0" presId="urn:microsoft.com/office/officeart/2005/8/layout/hierarchy1"/>
    <dgm:cxn modelId="{33F06715-2138-4899-9CDD-ADD8F4B7C384}" type="presParOf" srcId="{38C575EE-E1DF-41FB-AD9D-C1651EA2826C}" destId="{504A55E3-66B7-4A1C-9237-AA847DA607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18CE93-0756-4272-B5B8-4802C27C2ED2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E78080-267C-46AE-BFD1-0A15E2DA7D9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400" dirty="0" smtClean="0"/>
            <a:t>Сочинительные</a:t>
          </a:r>
        </a:p>
        <a:p>
          <a:r>
            <a:rPr lang="ru-RU" sz="1400" dirty="0" smtClean="0"/>
            <a:t>Служат для связи синтаксически равноправных единиц</a:t>
          </a:r>
          <a:endParaRPr lang="ru-RU" sz="1400" dirty="0"/>
        </a:p>
      </dgm:t>
    </dgm:pt>
    <dgm:pt modelId="{4B6A5D25-D884-43B4-BE80-F3ADD16EB085}" type="parTrans" cxnId="{A4EC2DC9-16BB-46DB-AECC-27A0C6002CC7}">
      <dgm:prSet/>
      <dgm:spPr/>
      <dgm:t>
        <a:bodyPr/>
        <a:lstStyle/>
        <a:p>
          <a:endParaRPr lang="ru-RU"/>
        </a:p>
      </dgm:t>
    </dgm:pt>
    <dgm:pt modelId="{C4740F3F-892D-41D4-B462-FDED2B28D070}" type="sibTrans" cxnId="{A4EC2DC9-16BB-46DB-AECC-27A0C6002CC7}">
      <dgm:prSet/>
      <dgm:spPr/>
      <dgm:t>
        <a:bodyPr/>
        <a:lstStyle/>
        <a:p>
          <a:endParaRPr lang="ru-RU"/>
        </a:p>
      </dgm:t>
    </dgm:pt>
    <dgm:pt modelId="{A787BA87-CA42-4BCA-A1AB-957E78021ABC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400" dirty="0" smtClean="0"/>
            <a:t>Подчинительные</a:t>
          </a:r>
        </a:p>
        <a:p>
          <a:r>
            <a:rPr lang="ru-RU" sz="1400" dirty="0" smtClean="0"/>
            <a:t>Служат для связи синтаксически неравноправных единиц</a:t>
          </a:r>
          <a:endParaRPr lang="ru-RU" sz="1400" dirty="0"/>
        </a:p>
      </dgm:t>
    </dgm:pt>
    <dgm:pt modelId="{43FE77C6-19C3-4D13-BBD0-D01FB352FC7B}" type="parTrans" cxnId="{C016C947-E5E2-4EB4-9A92-154941C6D47B}">
      <dgm:prSet/>
      <dgm:spPr/>
      <dgm:t>
        <a:bodyPr/>
        <a:lstStyle/>
        <a:p>
          <a:endParaRPr lang="ru-RU"/>
        </a:p>
      </dgm:t>
    </dgm:pt>
    <dgm:pt modelId="{22533EA1-6CFF-48CB-AFDD-2CF9ED5B34E4}" type="sibTrans" cxnId="{C016C947-E5E2-4EB4-9A92-154941C6D47B}">
      <dgm:prSet/>
      <dgm:spPr/>
      <dgm:t>
        <a:bodyPr/>
        <a:lstStyle/>
        <a:p>
          <a:endParaRPr lang="ru-RU"/>
        </a:p>
      </dgm:t>
    </dgm:pt>
    <dgm:pt modelId="{0F06F625-27E5-4CED-8E16-D8158983498C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1200" dirty="0" smtClean="0"/>
            <a:t>Соединительные</a:t>
          </a:r>
        </a:p>
        <a:p>
          <a:r>
            <a:rPr lang="ru-RU" sz="1200" dirty="0" smtClean="0"/>
            <a:t>И; да; тоже; также; и…</a:t>
          </a:r>
          <a:r>
            <a:rPr lang="ru-RU" sz="1200" dirty="0" err="1" smtClean="0"/>
            <a:t>и</a:t>
          </a:r>
          <a:r>
            <a:rPr lang="ru-RU" sz="1200" dirty="0" smtClean="0"/>
            <a:t>; ни…</a:t>
          </a:r>
          <a:r>
            <a:rPr lang="ru-RU" sz="1200" dirty="0" err="1" smtClean="0"/>
            <a:t>ни</a:t>
          </a:r>
          <a:r>
            <a:rPr lang="ru-RU" sz="1200" dirty="0" smtClean="0"/>
            <a:t>; как…так и; не только.., но и</a:t>
          </a:r>
          <a:endParaRPr lang="ru-RU" sz="1200" dirty="0"/>
        </a:p>
      </dgm:t>
    </dgm:pt>
    <dgm:pt modelId="{6821DD2A-1DD4-469C-87B7-1A0ABAB52D1F}" type="parTrans" cxnId="{3EEBC7AB-C5C3-4B17-B029-9A29A0D332A1}">
      <dgm:prSet/>
      <dgm:spPr/>
      <dgm:t>
        <a:bodyPr/>
        <a:lstStyle/>
        <a:p>
          <a:endParaRPr lang="ru-RU"/>
        </a:p>
      </dgm:t>
    </dgm:pt>
    <dgm:pt modelId="{EE78E954-EC39-4C6A-A4DB-72D6326F2432}" type="sibTrans" cxnId="{3EEBC7AB-C5C3-4B17-B029-9A29A0D332A1}">
      <dgm:prSet/>
      <dgm:spPr/>
      <dgm:t>
        <a:bodyPr/>
        <a:lstStyle/>
        <a:p>
          <a:endParaRPr lang="ru-RU"/>
        </a:p>
      </dgm:t>
    </dgm:pt>
    <dgm:pt modelId="{7D4DD034-D285-4D83-A81F-B879E9722BEB}">
      <dgm:prSet phldrT="[Текст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Изъяснительные</a:t>
          </a:r>
        </a:p>
        <a:p>
          <a:r>
            <a:rPr lang="ru-RU" dirty="0" smtClean="0"/>
            <a:t>Что; чтобы; как</a:t>
          </a:r>
          <a:endParaRPr lang="ru-RU" dirty="0"/>
        </a:p>
      </dgm:t>
    </dgm:pt>
    <dgm:pt modelId="{11D9174F-5791-40D4-8793-BA79484F3BAA}" type="parTrans" cxnId="{E925B2FC-D553-4CCD-B3DB-EEF545C94167}">
      <dgm:prSet/>
      <dgm:spPr/>
      <dgm:t>
        <a:bodyPr/>
        <a:lstStyle/>
        <a:p>
          <a:endParaRPr lang="ru-RU"/>
        </a:p>
      </dgm:t>
    </dgm:pt>
    <dgm:pt modelId="{A2560D29-1F61-4194-AAF0-78108E4E686C}" type="sibTrans" cxnId="{E925B2FC-D553-4CCD-B3DB-EEF545C94167}">
      <dgm:prSet/>
      <dgm:spPr/>
      <dgm:t>
        <a:bodyPr/>
        <a:lstStyle/>
        <a:p>
          <a:endParaRPr lang="ru-RU"/>
        </a:p>
      </dgm:t>
    </dgm:pt>
    <dgm:pt modelId="{B91E5B7F-1B88-4D35-A16C-A12F421ABAF7}">
      <dgm:prSet phldrT="[Текст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Противительные</a:t>
          </a:r>
        </a:p>
        <a:p>
          <a:r>
            <a:rPr lang="ru-RU" dirty="0" smtClean="0"/>
            <a:t>Но; а; да; однако; зато</a:t>
          </a:r>
          <a:endParaRPr lang="ru-RU" dirty="0"/>
        </a:p>
      </dgm:t>
    </dgm:pt>
    <dgm:pt modelId="{DDC3CCC8-A1F6-41F7-A619-509567A12237}" type="parTrans" cxnId="{057522DE-D6B0-4318-B9C5-D2666C420965}">
      <dgm:prSet/>
      <dgm:spPr/>
      <dgm:t>
        <a:bodyPr/>
        <a:lstStyle/>
        <a:p>
          <a:endParaRPr lang="ru-RU"/>
        </a:p>
      </dgm:t>
    </dgm:pt>
    <dgm:pt modelId="{1D094F9E-05FD-4DBF-94F4-FF24C2F635CD}" type="sibTrans" cxnId="{057522DE-D6B0-4318-B9C5-D2666C420965}">
      <dgm:prSet/>
      <dgm:spPr/>
      <dgm:t>
        <a:bodyPr/>
        <a:lstStyle/>
        <a:p>
          <a:endParaRPr lang="ru-RU"/>
        </a:p>
      </dgm:t>
    </dgm:pt>
    <dgm:pt modelId="{739ECF73-CC2F-4038-967F-6BD599C5367D}">
      <dgm:prSet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Разделительные</a:t>
          </a:r>
        </a:p>
        <a:p>
          <a:r>
            <a:rPr lang="ru-RU" dirty="0" smtClean="0"/>
            <a:t>Или; либо; или…</a:t>
          </a:r>
          <a:r>
            <a:rPr lang="ru-RU" dirty="0" err="1" smtClean="0"/>
            <a:t>или</a:t>
          </a:r>
          <a:r>
            <a:rPr lang="ru-RU" dirty="0" smtClean="0"/>
            <a:t>» либо…</a:t>
          </a:r>
          <a:r>
            <a:rPr lang="ru-RU" dirty="0" err="1" smtClean="0"/>
            <a:t>либо</a:t>
          </a:r>
          <a:r>
            <a:rPr lang="ru-RU" dirty="0" smtClean="0"/>
            <a:t>; то…</a:t>
          </a:r>
          <a:r>
            <a:rPr lang="ru-RU" dirty="0" err="1" smtClean="0"/>
            <a:t>то</a:t>
          </a:r>
          <a:r>
            <a:rPr lang="ru-RU" dirty="0" smtClean="0"/>
            <a:t>; не то…не то; то ли…то ли</a:t>
          </a:r>
          <a:endParaRPr lang="ru-RU" dirty="0"/>
        </a:p>
      </dgm:t>
    </dgm:pt>
    <dgm:pt modelId="{BE1B9145-67E8-47A8-884C-8B73D441CFA9}" type="parTrans" cxnId="{45CB8BEB-7F64-4345-B0E4-DD19C8020416}">
      <dgm:prSet/>
      <dgm:spPr/>
      <dgm:t>
        <a:bodyPr/>
        <a:lstStyle/>
        <a:p>
          <a:endParaRPr lang="ru-RU"/>
        </a:p>
      </dgm:t>
    </dgm:pt>
    <dgm:pt modelId="{DEAA37F7-33E2-4298-B294-AF9841E1FBE1}" type="sibTrans" cxnId="{45CB8BEB-7F64-4345-B0E4-DD19C8020416}">
      <dgm:prSet/>
      <dgm:spPr/>
      <dgm:t>
        <a:bodyPr/>
        <a:lstStyle/>
        <a:p>
          <a:endParaRPr lang="ru-RU"/>
        </a:p>
      </dgm:t>
    </dgm:pt>
    <dgm:pt modelId="{480DB9F9-9B23-42D8-94F4-B6B7587A8CF6}">
      <dgm:prSet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ru-RU" sz="1100" dirty="0" smtClean="0"/>
            <a:t>Обстоятельственные</a:t>
          </a:r>
        </a:p>
        <a:p>
          <a:r>
            <a:rPr lang="ru-RU" sz="1100" dirty="0" smtClean="0"/>
            <a:t>Времени: когда; едва; как только; прежде чем</a:t>
          </a:r>
        </a:p>
        <a:p>
          <a:r>
            <a:rPr lang="ru-RU" sz="1100" dirty="0" smtClean="0"/>
            <a:t>Причины: потому что; так как; ибо</a:t>
          </a:r>
        </a:p>
        <a:p>
          <a:r>
            <a:rPr lang="ru-RU" sz="1100" dirty="0" smtClean="0"/>
            <a:t>Цели: для того чтобы; с тем чтобы</a:t>
          </a:r>
        </a:p>
        <a:p>
          <a:r>
            <a:rPr lang="ru-RU" sz="1100" dirty="0" smtClean="0"/>
            <a:t>Условия: если(бы); раз</a:t>
          </a:r>
        </a:p>
        <a:p>
          <a:r>
            <a:rPr lang="ru-RU" sz="1100" dirty="0" smtClean="0"/>
            <a:t>Уступки: хотя; несмотря на то, что</a:t>
          </a:r>
        </a:p>
        <a:p>
          <a:r>
            <a:rPr lang="ru-RU" sz="1100" dirty="0" smtClean="0"/>
            <a:t>Следствия: так что; поэтому</a:t>
          </a:r>
        </a:p>
        <a:p>
          <a:r>
            <a:rPr lang="ru-RU" sz="1100" dirty="0" smtClean="0"/>
            <a:t>Сравнения: как; словно; будто; точно; как будто</a:t>
          </a:r>
        </a:p>
      </dgm:t>
    </dgm:pt>
    <dgm:pt modelId="{22546218-61D7-4630-9404-A0CE829CAF0E}" type="parTrans" cxnId="{D729AE72-9464-4127-B0C3-44EC9D6CD7E7}">
      <dgm:prSet/>
      <dgm:spPr/>
      <dgm:t>
        <a:bodyPr/>
        <a:lstStyle/>
        <a:p>
          <a:endParaRPr lang="ru-RU"/>
        </a:p>
      </dgm:t>
    </dgm:pt>
    <dgm:pt modelId="{970CFBCC-C842-44BB-884C-02AB1B3F7464}" type="sibTrans" cxnId="{D729AE72-9464-4127-B0C3-44EC9D6CD7E7}">
      <dgm:prSet/>
      <dgm:spPr/>
      <dgm:t>
        <a:bodyPr/>
        <a:lstStyle/>
        <a:p>
          <a:endParaRPr lang="ru-RU"/>
        </a:p>
      </dgm:t>
    </dgm:pt>
    <dgm:pt modelId="{6A484518-D5F3-41F5-B48B-429E42D85C39}" type="pres">
      <dgm:prSet presAssocID="{DD18CE93-0756-4272-B5B8-4802C27C2E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C11359-9A5B-4D2B-8074-C290A4E80192}" type="pres">
      <dgm:prSet presAssocID="{E9E78080-267C-46AE-BFD1-0A15E2DA7D9F}" presName="node" presStyleLbl="node1" presStyleIdx="0" presStyleCnt="7" custScaleX="345462" custScaleY="472439" custLinFactNeighborX="-18515" custLinFactNeighborY="-15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B7FC8-A753-4059-8F10-DD6046544763}" type="pres">
      <dgm:prSet presAssocID="{C4740F3F-892D-41D4-B462-FDED2B28D070}" presName="sibTrans" presStyleCnt="0"/>
      <dgm:spPr/>
    </dgm:pt>
    <dgm:pt modelId="{61DE4C0C-9DEA-456C-B2A5-3D12CA3D6672}" type="pres">
      <dgm:prSet presAssocID="{A787BA87-CA42-4BCA-A1AB-957E78021ABC}" presName="node" presStyleLbl="node1" presStyleIdx="1" presStyleCnt="7" custScaleX="373115" custScaleY="472336" custLinFactNeighborX="-15468" custLinFactNeighborY="-11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06E41-7AD8-4DF1-9E56-45B40B8E4207}" type="pres">
      <dgm:prSet presAssocID="{22533EA1-6CFF-48CB-AFDD-2CF9ED5B34E4}" presName="sibTrans" presStyleCnt="0"/>
      <dgm:spPr/>
    </dgm:pt>
    <dgm:pt modelId="{25DABEF2-E933-4EE8-BA49-FA4C6A503A6B}" type="pres">
      <dgm:prSet presAssocID="{0F06F625-27E5-4CED-8E16-D8158983498C}" presName="node" presStyleLbl="node1" presStyleIdx="2" presStyleCnt="7" custScaleX="332180" custScaleY="337427" custLinFactX="-17935" custLinFactNeighborX="-100000" custLinFactNeighborY="-14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0488D-A6BB-4CB5-B6B1-CCA92D313483}" type="pres">
      <dgm:prSet presAssocID="{EE78E954-EC39-4C6A-A4DB-72D6326F2432}" presName="sibTrans" presStyleCnt="0"/>
      <dgm:spPr/>
    </dgm:pt>
    <dgm:pt modelId="{B0765E97-3843-4FF2-B686-3CF24EEBC2B5}" type="pres">
      <dgm:prSet presAssocID="{7D4DD034-D285-4D83-A81F-B879E9722BEB}" presName="node" presStyleLbl="node1" presStyleIdx="3" presStyleCnt="7" custScaleX="377180" custScaleY="342394" custLinFactNeighborX="-8706" custLinFactNeighborY="-22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92728-6DB0-497B-B291-FCA918D1F848}" type="pres">
      <dgm:prSet presAssocID="{A2560D29-1F61-4194-AAF0-78108E4E686C}" presName="sibTrans" presStyleCnt="0"/>
      <dgm:spPr/>
    </dgm:pt>
    <dgm:pt modelId="{18616235-702B-49CA-93BA-844B6DF05742}" type="pres">
      <dgm:prSet presAssocID="{480DB9F9-9B23-42D8-94F4-B6B7587A8CF6}" presName="node" presStyleLbl="node1" presStyleIdx="4" presStyleCnt="7" custScaleX="333812" custScaleY="805078" custLinFactX="169745" custLinFactNeighborX="200000" custLinFactNeighborY="-29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EBE85-12F5-412D-A39E-F406887363DB}" type="pres">
      <dgm:prSet presAssocID="{970CFBCC-C842-44BB-884C-02AB1B3F7464}" presName="sibTrans" presStyleCnt="0"/>
      <dgm:spPr/>
    </dgm:pt>
    <dgm:pt modelId="{68DA9C98-DF01-420D-8B61-0DA9027B8917}" type="pres">
      <dgm:prSet presAssocID="{B91E5B7F-1B88-4D35-A16C-A12F421ABAF7}" presName="node" presStyleLbl="node1" presStyleIdx="5" presStyleCnt="7" custScaleX="208730" custScaleY="489244" custLinFactX="-86720" custLinFactY="9390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7F4FE-CE91-4CD6-AF25-76CE975603CD}" type="pres">
      <dgm:prSet presAssocID="{1D094F9E-05FD-4DBF-94F4-FF24C2F635CD}" presName="sibTrans" presStyleCnt="0"/>
      <dgm:spPr/>
    </dgm:pt>
    <dgm:pt modelId="{3965B2BD-F07D-4F84-9F3A-C3F258D06650}" type="pres">
      <dgm:prSet presAssocID="{739ECF73-CC2F-4038-967F-6BD599C5367D}" presName="node" presStyleLbl="node1" presStyleIdx="6" presStyleCnt="7" custScaleX="223350" custScaleY="379741" custLinFactX="-262686" custLinFactY="-100000" custLinFactNeighborX="-300000" custLinFactNeighborY="-145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29AE72-9464-4127-B0C3-44EC9D6CD7E7}" srcId="{DD18CE93-0756-4272-B5B8-4802C27C2ED2}" destId="{480DB9F9-9B23-42D8-94F4-B6B7587A8CF6}" srcOrd="4" destOrd="0" parTransId="{22546218-61D7-4630-9404-A0CE829CAF0E}" sibTransId="{970CFBCC-C842-44BB-884C-02AB1B3F7464}"/>
    <dgm:cxn modelId="{3EEBC7AB-C5C3-4B17-B029-9A29A0D332A1}" srcId="{DD18CE93-0756-4272-B5B8-4802C27C2ED2}" destId="{0F06F625-27E5-4CED-8E16-D8158983498C}" srcOrd="2" destOrd="0" parTransId="{6821DD2A-1DD4-469C-87B7-1A0ABAB52D1F}" sibTransId="{EE78E954-EC39-4C6A-A4DB-72D6326F2432}"/>
    <dgm:cxn modelId="{168982F7-B59D-42CC-917D-77A9EBBCBA10}" type="presOf" srcId="{A787BA87-CA42-4BCA-A1AB-957E78021ABC}" destId="{61DE4C0C-9DEA-456C-B2A5-3D12CA3D6672}" srcOrd="0" destOrd="0" presId="urn:microsoft.com/office/officeart/2005/8/layout/default"/>
    <dgm:cxn modelId="{E925B2FC-D553-4CCD-B3DB-EEF545C94167}" srcId="{DD18CE93-0756-4272-B5B8-4802C27C2ED2}" destId="{7D4DD034-D285-4D83-A81F-B879E9722BEB}" srcOrd="3" destOrd="0" parTransId="{11D9174F-5791-40D4-8793-BA79484F3BAA}" sibTransId="{A2560D29-1F61-4194-AAF0-78108E4E686C}"/>
    <dgm:cxn modelId="{C016C947-E5E2-4EB4-9A92-154941C6D47B}" srcId="{DD18CE93-0756-4272-B5B8-4802C27C2ED2}" destId="{A787BA87-CA42-4BCA-A1AB-957E78021ABC}" srcOrd="1" destOrd="0" parTransId="{43FE77C6-19C3-4D13-BBD0-D01FB352FC7B}" sibTransId="{22533EA1-6CFF-48CB-AFDD-2CF9ED5B34E4}"/>
    <dgm:cxn modelId="{A4EC2DC9-16BB-46DB-AECC-27A0C6002CC7}" srcId="{DD18CE93-0756-4272-B5B8-4802C27C2ED2}" destId="{E9E78080-267C-46AE-BFD1-0A15E2DA7D9F}" srcOrd="0" destOrd="0" parTransId="{4B6A5D25-D884-43B4-BE80-F3ADD16EB085}" sibTransId="{C4740F3F-892D-41D4-B462-FDED2B28D070}"/>
    <dgm:cxn modelId="{DA6AEE8C-B14C-4D26-8281-BF639AD662E2}" type="presOf" srcId="{0F06F625-27E5-4CED-8E16-D8158983498C}" destId="{25DABEF2-E933-4EE8-BA49-FA4C6A503A6B}" srcOrd="0" destOrd="0" presId="urn:microsoft.com/office/officeart/2005/8/layout/default"/>
    <dgm:cxn modelId="{15B75E46-3A9D-49C9-9EFE-772C8EA7BF2E}" type="presOf" srcId="{E9E78080-267C-46AE-BFD1-0A15E2DA7D9F}" destId="{EDC11359-9A5B-4D2B-8074-C290A4E80192}" srcOrd="0" destOrd="0" presId="urn:microsoft.com/office/officeart/2005/8/layout/default"/>
    <dgm:cxn modelId="{FF559AE6-1F4A-4457-A7F8-015CBE04AA44}" type="presOf" srcId="{DD18CE93-0756-4272-B5B8-4802C27C2ED2}" destId="{6A484518-D5F3-41F5-B48B-429E42D85C39}" srcOrd="0" destOrd="0" presId="urn:microsoft.com/office/officeart/2005/8/layout/default"/>
    <dgm:cxn modelId="{057522DE-D6B0-4318-B9C5-D2666C420965}" srcId="{DD18CE93-0756-4272-B5B8-4802C27C2ED2}" destId="{B91E5B7F-1B88-4D35-A16C-A12F421ABAF7}" srcOrd="5" destOrd="0" parTransId="{DDC3CCC8-A1F6-41F7-A619-509567A12237}" sibTransId="{1D094F9E-05FD-4DBF-94F4-FF24C2F635CD}"/>
    <dgm:cxn modelId="{45CB8BEB-7F64-4345-B0E4-DD19C8020416}" srcId="{DD18CE93-0756-4272-B5B8-4802C27C2ED2}" destId="{739ECF73-CC2F-4038-967F-6BD599C5367D}" srcOrd="6" destOrd="0" parTransId="{BE1B9145-67E8-47A8-884C-8B73D441CFA9}" sibTransId="{DEAA37F7-33E2-4298-B294-AF9841E1FBE1}"/>
    <dgm:cxn modelId="{8A676F2F-C332-4AF3-A8B9-1768DC7D17AB}" type="presOf" srcId="{B91E5B7F-1B88-4D35-A16C-A12F421ABAF7}" destId="{68DA9C98-DF01-420D-8B61-0DA9027B8917}" srcOrd="0" destOrd="0" presId="urn:microsoft.com/office/officeart/2005/8/layout/default"/>
    <dgm:cxn modelId="{E73E9150-E6D1-4B2D-81CE-A6260A637C13}" type="presOf" srcId="{7D4DD034-D285-4D83-A81F-B879E9722BEB}" destId="{B0765E97-3843-4FF2-B686-3CF24EEBC2B5}" srcOrd="0" destOrd="0" presId="urn:microsoft.com/office/officeart/2005/8/layout/default"/>
    <dgm:cxn modelId="{672DD04A-CD9A-418B-A6B8-0B3C5A0B4AE9}" type="presOf" srcId="{739ECF73-CC2F-4038-967F-6BD599C5367D}" destId="{3965B2BD-F07D-4F84-9F3A-C3F258D06650}" srcOrd="0" destOrd="0" presId="urn:microsoft.com/office/officeart/2005/8/layout/default"/>
    <dgm:cxn modelId="{B9288BB7-3CC4-4245-A8E0-0AD1201F6098}" type="presOf" srcId="{480DB9F9-9B23-42D8-94F4-B6B7587A8CF6}" destId="{18616235-702B-49CA-93BA-844B6DF05742}" srcOrd="0" destOrd="0" presId="urn:microsoft.com/office/officeart/2005/8/layout/default"/>
    <dgm:cxn modelId="{56CF980D-889F-4575-AD11-414D6A138841}" type="presParOf" srcId="{6A484518-D5F3-41F5-B48B-429E42D85C39}" destId="{EDC11359-9A5B-4D2B-8074-C290A4E80192}" srcOrd="0" destOrd="0" presId="urn:microsoft.com/office/officeart/2005/8/layout/default"/>
    <dgm:cxn modelId="{867D787C-CA50-4BAD-B3DE-9B0EDA8D71E4}" type="presParOf" srcId="{6A484518-D5F3-41F5-B48B-429E42D85C39}" destId="{7EDB7FC8-A753-4059-8F10-DD6046544763}" srcOrd="1" destOrd="0" presId="urn:microsoft.com/office/officeart/2005/8/layout/default"/>
    <dgm:cxn modelId="{413680FF-C094-4B33-9E2D-7E355327FA0A}" type="presParOf" srcId="{6A484518-D5F3-41F5-B48B-429E42D85C39}" destId="{61DE4C0C-9DEA-456C-B2A5-3D12CA3D6672}" srcOrd="2" destOrd="0" presId="urn:microsoft.com/office/officeart/2005/8/layout/default"/>
    <dgm:cxn modelId="{647BF661-6E24-49E4-919A-F7C015432FA2}" type="presParOf" srcId="{6A484518-D5F3-41F5-B48B-429E42D85C39}" destId="{34A06E41-7AD8-4DF1-9E56-45B40B8E4207}" srcOrd="3" destOrd="0" presId="urn:microsoft.com/office/officeart/2005/8/layout/default"/>
    <dgm:cxn modelId="{3D917451-CBE4-4BF8-B129-6E755B6F9764}" type="presParOf" srcId="{6A484518-D5F3-41F5-B48B-429E42D85C39}" destId="{25DABEF2-E933-4EE8-BA49-FA4C6A503A6B}" srcOrd="4" destOrd="0" presId="urn:microsoft.com/office/officeart/2005/8/layout/default"/>
    <dgm:cxn modelId="{055B931A-C1EA-4745-90EC-1B86D86FE3A2}" type="presParOf" srcId="{6A484518-D5F3-41F5-B48B-429E42D85C39}" destId="{4110488D-A6BB-4CB5-B6B1-CCA92D313483}" srcOrd="5" destOrd="0" presId="urn:microsoft.com/office/officeart/2005/8/layout/default"/>
    <dgm:cxn modelId="{FC5F7638-E4A9-44BA-AA26-8829834117E8}" type="presParOf" srcId="{6A484518-D5F3-41F5-B48B-429E42D85C39}" destId="{B0765E97-3843-4FF2-B686-3CF24EEBC2B5}" srcOrd="6" destOrd="0" presId="urn:microsoft.com/office/officeart/2005/8/layout/default"/>
    <dgm:cxn modelId="{028EC16E-B953-40CB-B412-EBC84F51575E}" type="presParOf" srcId="{6A484518-D5F3-41F5-B48B-429E42D85C39}" destId="{6F592728-6DB0-497B-B291-FCA918D1F848}" srcOrd="7" destOrd="0" presId="urn:microsoft.com/office/officeart/2005/8/layout/default"/>
    <dgm:cxn modelId="{313D11AD-8CE1-4889-A1D0-0B8D59B17710}" type="presParOf" srcId="{6A484518-D5F3-41F5-B48B-429E42D85C39}" destId="{18616235-702B-49CA-93BA-844B6DF05742}" srcOrd="8" destOrd="0" presId="urn:microsoft.com/office/officeart/2005/8/layout/default"/>
    <dgm:cxn modelId="{98D1A275-ACAA-4443-B8FD-58BBAAB7B2D6}" type="presParOf" srcId="{6A484518-D5F3-41F5-B48B-429E42D85C39}" destId="{7C1EBE85-12F5-412D-A39E-F406887363DB}" srcOrd="9" destOrd="0" presId="urn:microsoft.com/office/officeart/2005/8/layout/default"/>
    <dgm:cxn modelId="{410A919B-42D8-4EFA-AD10-1C7C7497A097}" type="presParOf" srcId="{6A484518-D5F3-41F5-B48B-429E42D85C39}" destId="{68DA9C98-DF01-420D-8B61-0DA9027B8917}" srcOrd="10" destOrd="0" presId="urn:microsoft.com/office/officeart/2005/8/layout/default"/>
    <dgm:cxn modelId="{E642AAB9-CD40-445B-8BF5-A1128D850AA7}" type="presParOf" srcId="{6A484518-D5F3-41F5-B48B-429E42D85C39}" destId="{A2E7F4FE-CE91-4CD6-AF25-76CE975603CD}" srcOrd="11" destOrd="0" presId="urn:microsoft.com/office/officeart/2005/8/layout/default"/>
    <dgm:cxn modelId="{A3EFB7B7-B71E-46B4-A4D7-7AA4F40B790C}" type="presParOf" srcId="{6A484518-D5F3-41F5-B48B-429E42D85C39}" destId="{3965B2BD-F07D-4F84-9F3A-C3F258D0665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74AB6C-4BC0-4A94-933F-86978037725E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A8D10E-C946-404A-BC6A-CF047FC75CFD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Простые</a:t>
          </a:r>
        </a:p>
        <a:p>
          <a:r>
            <a:rPr lang="ru-RU" dirty="0" smtClean="0"/>
            <a:t>Состоят из одного слова</a:t>
          </a:r>
          <a:endParaRPr lang="ru-RU" dirty="0"/>
        </a:p>
      </dgm:t>
    </dgm:pt>
    <dgm:pt modelId="{164AA962-8650-41A7-827E-5113B3546DDC}" type="parTrans" cxnId="{23ED2C1E-7438-4F8B-A57D-CEA530BF4E6E}">
      <dgm:prSet/>
      <dgm:spPr/>
      <dgm:t>
        <a:bodyPr/>
        <a:lstStyle/>
        <a:p>
          <a:endParaRPr lang="ru-RU"/>
        </a:p>
      </dgm:t>
    </dgm:pt>
    <dgm:pt modelId="{A39BA8C2-8916-47A8-830F-9001068BE169}" type="sibTrans" cxnId="{23ED2C1E-7438-4F8B-A57D-CEA530BF4E6E}">
      <dgm:prSet/>
      <dgm:spPr/>
      <dgm:t>
        <a:bodyPr/>
        <a:lstStyle/>
        <a:p>
          <a:endParaRPr lang="ru-RU"/>
        </a:p>
      </dgm:t>
    </dgm:pt>
    <dgm:pt modelId="{70875573-FA81-49A0-8441-D9F92DE2CE2E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Составные</a:t>
          </a:r>
        </a:p>
        <a:p>
          <a:r>
            <a:rPr lang="ru-RU" dirty="0" smtClean="0"/>
            <a:t>Состоят из двух и более слов</a:t>
          </a:r>
          <a:endParaRPr lang="ru-RU" dirty="0"/>
        </a:p>
      </dgm:t>
    </dgm:pt>
    <dgm:pt modelId="{21B71A6E-D502-41F0-928B-0A0ED855D584}" type="parTrans" cxnId="{5F6DDD0C-B157-4C7B-B1A7-B3EFD1DDEB6B}">
      <dgm:prSet/>
      <dgm:spPr/>
      <dgm:t>
        <a:bodyPr/>
        <a:lstStyle/>
        <a:p>
          <a:endParaRPr lang="ru-RU"/>
        </a:p>
      </dgm:t>
    </dgm:pt>
    <dgm:pt modelId="{580C37CE-0F4A-4E65-BDA4-407F651C7672}" type="sibTrans" cxnId="{5F6DDD0C-B157-4C7B-B1A7-B3EFD1DDEB6B}">
      <dgm:prSet/>
      <dgm:spPr/>
      <dgm:t>
        <a:bodyPr/>
        <a:lstStyle/>
        <a:p>
          <a:endParaRPr lang="ru-RU"/>
        </a:p>
      </dgm:t>
    </dgm:pt>
    <dgm:pt modelId="{172378C1-5B3A-41F9-95FD-25E896AEEAB6}">
      <dgm:prSet phldrT="[Текст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Что; чтобы; словно; и; да; тоже; также; едва; когда; будто; однако</a:t>
          </a:r>
          <a:endParaRPr lang="ru-RU" dirty="0"/>
        </a:p>
      </dgm:t>
    </dgm:pt>
    <dgm:pt modelId="{7865432A-8738-42E6-9879-C46AE4DC0342}" type="parTrans" cxnId="{93D40418-6A59-4444-B918-02A6886F262E}">
      <dgm:prSet/>
      <dgm:spPr/>
      <dgm:t>
        <a:bodyPr/>
        <a:lstStyle/>
        <a:p>
          <a:endParaRPr lang="ru-RU"/>
        </a:p>
      </dgm:t>
    </dgm:pt>
    <dgm:pt modelId="{7F840151-4BEE-47D0-935C-C4A7B8E52746}" type="sibTrans" cxnId="{93D40418-6A59-4444-B918-02A6886F262E}">
      <dgm:prSet/>
      <dgm:spPr/>
      <dgm:t>
        <a:bodyPr/>
        <a:lstStyle/>
        <a:p>
          <a:endParaRPr lang="ru-RU"/>
        </a:p>
      </dgm:t>
    </dgm:pt>
    <dgm:pt modelId="{F8731B5C-6632-4634-9C93-915BDE60CC5A}">
      <dgm:prSet phldrT="[Текст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ru-RU" dirty="0" smtClean="0"/>
            <a:t>Не только…но и; в связи с тем что; в то время как; потому что; так как; несмотря на то что; как будто; оттого что; ради того чтобы</a:t>
          </a:r>
          <a:endParaRPr lang="ru-RU" dirty="0"/>
        </a:p>
      </dgm:t>
    </dgm:pt>
    <dgm:pt modelId="{E286EF85-6985-479C-AF96-1F8E1D87F821}" type="parTrans" cxnId="{542EBA04-6B72-4FA9-91CF-CFBF9C9D779F}">
      <dgm:prSet/>
      <dgm:spPr/>
      <dgm:t>
        <a:bodyPr/>
        <a:lstStyle/>
        <a:p>
          <a:endParaRPr lang="ru-RU"/>
        </a:p>
      </dgm:t>
    </dgm:pt>
    <dgm:pt modelId="{ECD65EF7-67F9-4DF7-BB7D-7C32A8B64B92}" type="sibTrans" cxnId="{542EBA04-6B72-4FA9-91CF-CFBF9C9D779F}">
      <dgm:prSet/>
      <dgm:spPr/>
      <dgm:t>
        <a:bodyPr/>
        <a:lstStyle/>
        <a:p>
          <a:endParaRPr lang="ru-RU"/>
        </a:p>
      </dgm:t>
    </dgm:pt>
    <dgm:pt modelId="{E9BF655D-FC72-4EDD-99F7-07F5CFA9BD52}" type="pres">
      <dgm:prSet presAssocID="{2874AB6C-4BC0-4A94-933F-8697803772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A88D89-4925-4E45-A91D-3C3ACCF806DF}" type="pres">
      <dgm:prSet presAssocID="{0EA8D10E-C946-404A-BC6A-CF047FC75CFD}" presName="node" presStyleLbl="node1" presStyleIdx="0" presStyleCnt="4" custScaleX="184204" custScaleY="285345" custLinFactNeighborX="7336" custLinFactNeighborY="-27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833BF-E7DF-4A98-A077-9C5464BB7D31}" type="pres">
      <dgm:prSet presAssocID="{A39BA8C2-8916-47A8-830F-9001068BE169}" presName="sibTrans" presStyleCnt="0"/>
      <dgm:spPr/>
    </dgm:pt>
    <dgm:pt modelId="{23C753BB-36A2-4D3B-9A18-AF0C575C218E}" type="pres">
      <dgm:prSet presAssocID="{70875573-FA81-49A0-8441-D9F92DE2CE2E}" presName="node" presStyleLbl="node1" presStyleIdx="1" presStyleCnt="4" custScaleX="184305" custScaleY="280811" custLinFactNeighborX="-354" custLinFactNeighborY="-26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5AC6A-ED72-46ED-B3FD-E760A7729F01}" type="pres">
      <dgm:prSet presAssocID="{580C37CE-0F4A-4E65-BDA4-407F651C7672}" presName="sibTrans" presStyleCnt="0"/>
      <dgm:spPr/>
    </dgm:pt>
    <dgm:pt modelId="{BC17D019-A726-4476-87DA-DDED6B8D7494}" type="pres">
      <dgm:prSet presAssocID="{172378C1-5B3A-41F9-95FD-25E896AEEAB6}" presName="node" presStyleLbl="node1" presStyleIdx="2" presStyleCnt="4" custScaleX="191614" custScaleY="490361" custLinFactNeighborX="-6920" custLinFactNeighborY="-39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DDD9B-1946-4738-887F-B408EF0DFB06}" type="pres">
      <dgm:prSet presAssocID="{7F840151-4BEE-47D0-935C-C4A7B8E52746}" presName="sibTrans" presStyleCnt="0"/>
      <dgm:spPr/>
    </dgm:pt>
    <dgm:pt modelId="{1A9BBA09-226C-4459-8285-3C8A3154CC57}" type="pres">
      <dgm:prSet presAssocID="{F8731B5C-6632-4634-9C93-915BDE60CC5A}" presName="node" presStyleLbl="node1" presStyleIdx="3" presStyleCnt="4" custScaleX="183530" custScaleY="498353" custLinFactNeighborX="-4167" custLinFactNeighborY="-40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2EBA04-6B72-4FA9-91CF-CFBF9C9D779F}" srcId="{2874AB6C-4BC0-4A94-933F-86978037725E}" destId="{F8731B5C-6632-4634-9C93-915BDE60CC5A}" srcOrd="3" destOrd="0" parTransId="{E286EF85-6985-479C-AF96-1F8E1D87F821}" sibTransId="{ECD65EF7-67F9-4DF7-BB7D-7C32A8B64B92}"/>
    <dgm:cxn modelId="{E8F165D5-BD9B-42C9-98EB-5B8600A1572C}" type="presOf" srcId="{172378C1-5B3A-41F9-95FD-25E896AEEAB6}" destId="{BC17D019-A726-4476-87DA-DDED6B8D7494}" srcOrd="0" destOrd="0" presId="urn:microsoft.com/office/officeart/2005/8/layout/default"/>
    <dgm:cxn modelId="{93D40418-6A59-4444-B918-02A6886F262E}" srcId="{2874AB6C-4BC0-4A94-933F-86978037725E}" destId="{172378C1-5B3A-41F9-95FD-25E896AEEAB6}" srcOrd="2" destOrd="0" parTransId="{7865432A-8738-42E6-9879-C46AE4DC0342}" sibTransId="{7F840151-4BEE-47D0-935C-C4A7B8E52746}"/>
    <dgm:cxn modelId="{E7EF8DBD-68AD-40AF-9948-79E1BCCDECD5}" type="presOf" srcId="{0EA8D10E-C946-404A-BC6A-CF047FC75CFD}" destId="{C1A88D89-4925-4E45-A91D-3C3ACCF806DF}" srcOrd="0" destOrd="0" presId="urn:microsoft.com/office/officeart/2005/8/layout/default"/>
    <dgm:cxn modelId="{5F6DDD0C-B157-4C7B-B1A7-B3EFD1DDEB6B}" srcId="{2874AB6C-4BC0-4A94-933F-86978037725E}" destId="{70875573-FA81-49A0-8441-D9F92DE2CE2E}" srcOrd="1" destOrd="0" parTransId="{21B71A6E-D502-41F0-928B-0A0ED855D584}" sibTransId="{580C37CE-0F4A-4E65-BDA4-407F651C7672}"/>
    <dgm:cxn modelId="{784AEC5E-05A4-4063-817B-672B8959AAFA}" type="presOf" srcId="{2874AB6C-4BC0-4A94-933F-86978037725E}" destId="{E9BF655D-FC72-4EDD-99F7-07F5CFA9BD52}" srcOrd="0" destOrd="0" presId="urn:microsoft.com/office/officeart/2005/8/layout/default"/>
    <dgm:cxn modelId="{86786398-0D75-4F3E-971F-C5D374FFBA17}" type="presOf" srcId="{70875573-FA81-49A0-8441-D9F92DE2CE2E}" destId="{23C753BB-36A2-4D3B-9A18-AF0C575C218E}" srcOrd="0" destOrd="0" presId="urn:microsoft.com/office/officeart/2005/8/layout/default"/>
    <dgm:cxn modelId="{23ED2C1E-7438-4F8B-A57D-CEA530BF4E6E}" srcId="{2874AB6C-4BC0-4A94-933F-86978037725E}" destId="{0EA8D10E-C946-404A-BC6A-CF047FC75CFD}" srcOrd="0" destOrd="0" parTransId="{164AA962-8650-41A7-827E-5113B3546DDC}" sibTransId="{A39BA8C2-8916-47A8-830F-9001068BE169}"/>
    <dgm:cxn modelId="{AA504A38-4A6C-4B57-82CA-F40578482874}" type="presOf" srcId="{F8731B5C-6632-4634-9C93-915BDE60CC5A}" destId="{1A9BBA09-226C-4459-8285-3C8A3154CC57}" srcOrd="0" destOrd="0" presId="urn:microsoft.com/office/officeart/2005/8/layout/default"/>
    <dgm:cxn modelId="{BBA4D402-82E7-4DC8-91DA-252AB7D8A709}" type="presParOf" srcId="{E9BF655D-FC72-4EDD-99F7-07F5CFA9BD52}" destId="{C1A88D89-4925-4E45-A91D-3C3ACCF806DF}" srcOrd="0" destOrd="0" presId="urn:microsoft.com/office/officeart/2005/8/layout/default"/>
    <dgm:cxn modelId="{A71F36E1-9926-4B5A-A7BB-9CEE7AF1E44A}" type="presParOf" srcId="{E9BF655D-FC72-4EDD-99F7-07F5CFA9BD52}" destId="{130833BF-E7DF-4A98-A077-9C5464BB7D31}" srcOrd="1" destOrd="0" presId="urn:microsoft.com/office/officeart/2005/8/layout/default"/>
    <dgm:cxn modelId="{FB0D74D0-46BC-4D15-9DD8-BCFDB67734CB}" type="presParOf" srcId="{E9BF655D-FC72-4EDD-99F7-07F5CFA9BD52}" destId="{23C753BB-36A2-4D3B-9A18-AF0C575C218E}" srcOrd="2" destOrd="0" presId="urn:microsoft.com/office/officeart/2005/8/layout/default"/>
    <dgm:cxn modelId="{7F69253F-47E0-41BB-912D-A66B854C7FE1}" type="presParOf" srcId="{E9BF655D-FC72-4EDD-99F7-07F5CFA9BD52}" destId="{AFB5AC6A-ED72-46ED-B3FD-E760A7729F01}" srcOrd="3" destOrd="0" presId="urn:microsoft.com/office/officeart/2005/8/layout/default"/>
    <dgm:cxn modelId="{EFD58FC1-975E-4ECE-A4BC-432E6BC39983}" type="presParOf" srcId="{E9BF655D-FC72-4EDD-99F7-07F5CFA9BD52}" destId="{BC17D019-A726-4476-87DA-DDED6B8D7494}" srcOrd="4" destOrd="0" presId="urn:microsoft.com/office/officeart/2005/8/layout/default"/>
    <dgm:cxn modelId="{12066C06-EE0A-4101-A696-752F52F3945F}" type="presParOf" srcId="{E9BF655D-FC72-4EDD-99F7-07F5CFA9BD52}" destId="{A21DDD9B-1946-4738-887F-B408EF0DFB06}" srcOrd="5" destOrd="0" presId="urn:microsoft.com/office/officeart/2005/8/layout/default"/>
    <dgm:cxn modelId="{4AB9E62C-F737-492C-A6A7-14168226248E}" type="presParOf" srcId="{E9BF655D-FC72-4EDD-99F7-07F5CFA9BD52}" destId="{1A9BBA09-226C-4459-8285-3C8A3154CC5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59F961-2C49-465A-87FD-A94EC4E6876A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8556ACB3-DAC0-4DDF-86B2-81D4077F136F}">
      <dgm:prSet/>
      <dgm:spPr/>
      <dgm:t>
        <a:bodyPr/>
        <a:lstStyle/>
        <a:p>
          <a:pPr rtl="0"/>
          <a:r>
            <a:rPr lang="ru-RU" b="1" baseline="0" dirty="0" smtClean="0"/>
            <a:t>УЭ № 2:</a:t>
          </a:r>
          <a:endParaRPr lang="ru-RU" baseline="0" dirty="0"/>
        </a:p>
      </dgm:t>
    </dgm:pt>
    <dgm:pt modelId="{49195BF7-9002-48CB-8D9E-07AA45FB55B2}" type="parTrans" cxnId="{55C1D0D4-1DE5-4B18-BADB-05BEEB3D9297}">
      <dgm:prSet/>
      <dgm:spPr/>
      <dgm:t>
        <a:bodyPr/>
        <a:lstStyle/>
        <a:p>
          <a:endParaRPr lang="ru-RU"/>
        </a:p>
      </dgm:t>
    </dgm:pt>
    <dgm:pt modelId="{8D470B76-2A40-450A-84C6-85A0F6FC8B84}" type="sibTrans" cxnId="{55C1D0D4-1DE5-4B18-BADB-05BEEB3D9297}">
      <dgm:prSet/>
      <dgm:spPr/>
      <dgm:t>
        <a:bodyPr/>
        <a:lstStyle/>
        <a:p>
          <a:endParaRPr lang="ru-RU"/>
        </a:p>
      </dgm:t>
    </dgm:pt>
    <dgm:pt modelId="{E18885E1-9F58-4C0D-B11D-D4E58FF76FC4}">
      <dgm:prSet/>
      <dgm:spPr/>
      <dgm:t>
        <a:bodyPr/>
        <a:lstStyle/>
        <a:p>
          <a:pPr rtl="0"/>
          <a:r>
            <a:rPr lang="ru-RU" baseline="0" dirty="0" smtClean="0"/>
            <a:t>союзы – 1, 2, 4</a:t>
          </a:r>
          <a:endParaRPr lang="ru-RU" dirty="0"/>
        </a:p>
      </dgm:t>
    </dgm:pt>
    <dgm:pt modelId="{C1E91C2F-692B-4E6B-9D5B-91940ACE5391}" type="parTrans" cxnId="{5D5929F9-9E87-466E-90DC-33DAECE69040}">
      <dgm:prSet/>
      <dgm:spPr/>
      <dgm:t>
        <a:bodyPr/>
        <a:lstStyle/>
        <a:p>
          <a:endParaRPr lang="ru-RU"/>
        </a:p>
      </dgm:t>
    </dgm:pt>
    <dgm:pt modelId="{661812C5-8066-4C24-B3B1-84DD780E4503}" type="sibTrans" cxnId="{5D5929F9-9E87-466E-90DC-33DAECE69040}">
      <dgm:prSet/>
      <dgm:spPr/>
      <dgm:t>
        <a:bodyPr/>
        <a:lstStyle/>
        <a:p>
          <a:endParaRPr lang="ru-RU"/>
        </a:p>
      </dgm:t>
    </dgm:pt>
    <dgm:pt modelId="{2499D2A6-5E3F-49CF-BB9E-CA7D52AC7E49}">
      <dgm:prSet/>
      <dgm:spPr/>
      <dgm:t>
        <a:bodyPr/>
        <a:lstStyle/>
        <a:p>
          <a:pPr rtl="0"/>
          <a:r>
            <a:rPr lang="ru-RU" baseline="0" dirty="0" smtClean="0"/>
            <a:t>союзные слова – 3 </a:t>
          </a:r>
          <a:endParaRPr lang="ru-RU" dirty="0"/>
        </a:p>
      </dgm:t>
    </dgm:pt>
    <dgm:pt modelId="{6F8C1E04-63C2-4121-9D74-7A68A8C02E93}" type="parTrans" cxnId="{E2236098-0ADF-4B76-BD6C-E349CF4E98FE}">
      <dgm:prSet/>
      <dgm:spPr/>
      <dgm:t>
        <a:bodyPr/>
        <a:lstStyle/>
        <a:p>
          <a:endParaRPr lang="ru-RU"/>
        </a:p>
      </dgm:t>
    </dgm:pt>
    <dgm:pt modelId="{CA2F0903-EEC8-4B9B-82BB-EB45FA235E6B}" type="sibTrans" cxnId="{E2236098-0ADF-4B76-BD6C-E349CF4E98FE}">
      <dgm:prSet/>
      <dgm:spPr/>
      <dgm:t>
        <a:bodyPr/>
        <a:lstStyle/>
        <a:p>
          <a:endParaRPr lang="ru-RU"/>
        </a:p>
      </dgm:t>
    </dgm:pt>
    <dgm:pt modelId="{4EAB2990-C970-4CD9-BBD9-7B2746CE989C}">
      <dgm:prSet/>
      <dgm:spPr/>
      <dgm:t>
        <a:bodyPr/>
        <a:lstStyle/>
        <a:p>
          <a:pPr rtl="0"/>
          <a:r>
            <a:rPr lang="ru-RU" baseline="0" dirty="0" smtClean="0"/>
            <a:t>бессоюзная – 6 </a:t>
          </a:r>
          <a:endParaRPr lang="ru-RU" dirty="0"/>
        </a:p>
      </dgm:t>
    </dgm:pt>
    <dgm:pt modelId="{54D9A6B5-450D-438D-8F5E-F6CC7698D35C}" type="parTrans" cxnId="{52CD4CF1-D7E0-48CB-B8AF-B6091D3BFD18}">
      <dgm:prSet/>
      <dgm:spPr/>
      <dgm:t>
        <a:bodyPr/>
        <a:lstStyle/>
        <a:p>
          <a:endParaRPr lang="ru-RU"/>
        </a:p>
      </dgm:t>
    </dgm:pt>
    <dgm:pt modelId="{356B941D-F0B9-49F9-B404-3E9371CA330E}" type="sibTrans" cxnId="{52CD4CF1-D7E0-48CB-B8AF-B6091D3BFD18}">
      <dgm:prSet/>
      <dgm:spPr/>
      <dgm:t>
        <a:bodyPr/>
        <a:lstStyle/>
        <a:p>
          <a:endParaRPr lang="ru-RU"/>
        </a:p>
      </dgm:t>
    </dgm:pt>
    <dgm:pt modelId="{9B007690-800B-4855-A7AC-7C4FFC1B4E43}">
      <dgm:prSet/>
      <dgm:spPr/>
      <dgm:t>
        <a:bodyPr/>
        <a:lstStyle/>
        <a:p>
          <a:pPr rtl="0"/>
          <a:r>
            <a:rPr lang="ru-RU" baseline="0" dirty="0" smtClean="0"/>
            <a:t>союзы, союзные слова, бессоюзная – 5 </a:t>
          </a:r>
          <a:endParaRPr lang="ru-RU" dirty="0"/>
        </a:p>
      </dgm:t>
    </dgm:pt>
    <dgm:pt modelId="{B8E488AF-0613-4368-BA6E-A8A60FB9BAB0}" type="parTrans" cxnId="{652B7313-A80A-46BB-8086-4F7665839061}">
      <dgm:prSet/>
      <dgm:spPr/>
      <dgm:t>
        <a:bodyPr/>
        <a:lstStyle/>
        <a:p>
          <a:endParaRPr lang="ru-RU"/>
        </a:p>
      </dgm:t>
    </dgm:pt>
    <dgm:pt modelId="{67A5C5A2-0D4F-46EB-8CC5-18B559CAA209}" type="sibTrans" cxnId="{652B7313-A80A-46BB-8086-4F7665839061}">
      <dgm:prSet/>
      <dgm:spPr/>
      <dgm:t>
        <a:bodyPr/>
        <a:lstStyle/>
        <a:p>
          <a:endParaRPr lang="ru-RU"/>
        </a:p>
      </dgm:t>
    </dgm:pt>
    <dgm:pt modelId="{5B9D9948-FFA4-4E03-8572-8C89149936F0}" type="pres">
      <dgm:prSet presAssocID="{8459F961-2C49-465A-87FD-A94EC4E687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95E8D0-F3EF-4C2C-B0FC-33E0DCB8A41F}" type="pres">
      <dgm:prSet presAssocID="{8556ACB3-DAC0-4DDF-86B2-81D4077F136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91363-9C08-498D-9B5B-BA5986205A41}" type="pres">
      <dgm:prSet presAssocID="{8D470B76-2A40-450A-84C6-85A0F6FC8B84}" presName="spacer" presStyleCnt="0"/>
      <dgm:spPr/>
    </dgm:pt>
    <dgm:pt modelId="{6C51DCEC-7F05-4330-A556-B26BCD3DE2B5}" type="pres">
      <dgm:prSet presAssocID="{E18885E1-9F58-4C0D-B11D-D4E58FF76FC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FDE1B-2AFD-4A54-BDFA-089B312BA020}" type="pres">
      <dgm:prSet presAssocID="{661812C5-8066-4C24-B3B1-84DD780E4503}" presName="spacer" presStyleCnt="0"/>
      <dgm:spPr/>
    </dgm:pt>
    <dgm:pt modelId="{607558EF-C9E6-4AF7-A05E-CC9BBC20AD87}" type="pres">
      <dgm:prSet presAssocID="{2499D2A6-5E3F-49CF-BB9E-CA7D52AC7E4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77F96-0348-4F58-955D-8BF9391E02D8}" type="pres">
      <dgm:prSet presAssocID="{CA2F0903-EEC8-4B9B-82BB-EB45FA235E6B}" presName="spacer" presStyleCnt="0"/>
      <dgm:spPr/>
    </dgm:pt>
    <dgm:pt modelId="{2E466C04-0D72-484E-BB6D-65E21465716F}" type="pres">
      <dgm:prSet presAssocID="{4EAB2990-C970-4CD9-BBD9-7B2746CE989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CB4E0-FF81-4823-9ADA-03484D1F88F2}" type="pres">
      <dgm:prSet presAssocID="{356B941D-F0B9-49F9-B404-3E9371CA330E}" presName="spacer" presStyleCnt="0"/>
      <dgm:spPr/>
    </dgm:pt>
    <dgm:pt modelId="{7E4744DB-D336-49B5-AA10-41B87A8F3819}" type="pres">
      <dgm:prSet presAssocID="{9B007690-800B-4855-A7AC-7C4FFC1B4E4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36098-0ADF-4B76-BD6C-E349CF4E98FE}" srcId="{8459F961-2C49-465A-87FD-A94EC4E6876A}" destId="{2499D2A6-5E3F-49CF-BB9E-CA7D52AC7E49}" srcOrd="2" destOrd="0" parTransId="{6F8C1E04-63C2-4121-9D74-7A68A8C02E93}" sibTransId="{CA2F0903-EEC8-4B9B-82BB-EB45FA235E6B}"/>
    <dgm:cxn modelId="{5D5929F9-9E87-466E-90DC-33DAECE69040}" srcId="{8459F961-2C49-465A-87FD-A94EC4E6876A}" destId="{E18885E1-9F58-4C0D-B11D-D4E58FF76FC4}" srcOrd="1" destOrd="0" parTransId="{C1E91C2F-692B-4E6B-9D5B-91940ACE5391}" sibTransId="{661812C5-8066-4C24-B3B1-84DD780E4503}"/>
    <dgm:cxn modelId="{652B7313-A80A-46BB-8086-4F7665839061}" srcId="{8459F961-2C49-465A-87FD-A94EC4E6876A}" destId="{9B007690-800B-4855-A7AC-7C4FFC1B4E43}" srcOrd="4" destOrd="0" parTransId="{B8E488AF-0613-4368-BA6E-A8A60FB9BAB0}" sibTransId="{67A5C5A2-0D4F-46EB-8CC5-18B559CAA209}"/>
    <dgm:cxn modelId="{94EDE6E5-D870-4AF8-934F-11514B5579F7}" type="presOf" srcId="{2499D2A6-5E3F-49CF-BB9E-CA7D52AC7E49}" destId="{607558EF-C9E6-4AF7-A05E-CC9BBC20AD87}" srcOrd="0" destOrd="0" presId="urn:microsoft.com/office/officeart/2005/8/layout/vList2"/>
    <dgm:cxn modelId="{7D8AF8AB-D4BF-43E7-95E2-755DD0E344EF}" type="presOf" srcId="{8459F961-2C49-465A-87FD-A94EC4E6876A}" destId="{5B9D9948-FFA4-4E03-8572-8C89149936F0}" srcOrd="0" destOrd="0" presId="urn:microsoft.com/office/officeart/2005/8/layout/vList2"/>
    <dgm:cxn modelId="{6E0DCEC3-9F74-4D77-A979-E86285256F4A}" type="presOf" srcId="{9B007690-800B-4855-A7AC-7C4FFC1B4E43}" destId="{7E4744DB-D336-49B5-AA10-41B87A8F3819}" srcOrd="0" destOrd="0" presId="urn:microsoft.com/office/officeart/2005/8/layout/vList2"/>
    <dgm:cxn modelId="{55C1D0D4-1DE5-4B18-BADB-05BEEB3D9297}" srcId="{8459F961-2C49-465A-87FD-A94EC4E6876A}" destId="{8556ACB3-DAC0-4DDF-86B2-81D4077F136F}" srcOrd="0" destOrd="0" parTransId="{49195BF7-9002-48CB-8D9E-07AA45FB55B2}" sibTransId="{8D470B76-2A40-450A-84C6-85A0F6FC8B84}"/>
    <dgm:cxn modelId="{B3EEF1E6-76C8-49FB-A144-62F8D5E594AA}" type="presOf" srcId="{8556ACB3-DAC0-4DDF-86B2-81D4077F136F}" destId="{2A95E8D0-F3EF-4C2C-B0FC-33E0DCB8A41F}" srcOrd="0" destOrd="0" presId="urn:microsoft.com/office/officeart/2005/8/layout/vList2"/>
    <dgm:cxn modelId="{3D0971CD-5A83-4121-8392-B9C312FB4FC0}" type="presOf" srcId="{E18885E1-9F58-4C0D-B11D-D4E58FF76FC4}" destId="{6C51DCEC-7F05-4330-A556-B26BCD3DE2B5}" srcOrd="0" destOrd="0" presId="urn:microsoft.com/office/officeart/2005/8/layout/vList2"/>
    <dgm:cxn modelId="{52CD4CF1-D7E0-48CB-B8AF-B6091D3BFD18}" srcId="{8459F961-2C49-465A-87FD-A94EC4E6876A}" destId="{4EAB2990-C970-4CD9-BBD9-7B2746CE989C}" srcOrd="3" destOrd="0" parTransId="{54D9A6B5-450D-438D-8F5E-F6CC7698D35C}" sibTransId="{356B941D-F0B9-49F9-B404-3E9371CA330E}"/>
    <dgm:cxn modelId="{3DE907EC-781E-4AB3-951B-CDA221D47313}" type="presOf" srcId="{4EAB2990-C970-4CD9-BBD9-7B2746CE989C}" destId="{2E466C04-0D72-484E-BB6D-65E21465716F}" srcOrd="0" destOrd="0" presId="urn:microsoft.com/office/officeart/2005/8/layout/vList2"/>
    <dgm:cxn modelId="{B11CC3B6-B33B-45DE-85A9-390DCA68175D}" type="presParOf" srcId="{5B9D9948-FFA4-4E03-8572-8C89149936F0}" destId="{2A95E8D0-F3EF-4C2C-B0FC-33E0DCB8A41F}" srcOrd="0" destOrd="0" presId="urn:microsoft.com/office/officeart/2005/8/layout/vList2"/>
    <dgm:cxn modelId="{7434835B-CC00-4216-AC6C-E1C3BE978372}" type="presParOf" srcId="{5B9D9948-FFA4-4E03-8572-8C89149936F0}" destId="{16A91363-9C08-498D-9B5B-BA5986205A41}" srcOrd="1" destOrd="0" presId="urn:microsoft.com/office/officeart/2005/8/layout/vList2"/>
    <dgm:cxn modelId="{F66B77C0-DB44-491E-886C-D72EB7A98009}" type="presParOf" srcId="{5B9D9948-FFA4-4E03-8572-8C89149936F0}" destId="{6C51DCEC-7F05-4330-A556-B26BCD3DE2B5}" srcOrd="2" destOrd="0" presId="urn:microsoft.com/office/officeart/2005/8/layout/vList2"/>
    <dgm:cxn modelId="{92E3974E-BFBD-486F-874A-544AAA464CD7}" type="presParOf" srcId="{5B9D9948-FFA4-4E03-8572-8C89149936F0}" destId="{12CFDE1B-2AFD-4A54-BDFA-089B312BA020}" srcOrd="3" destOrd="0" presId="urn:microsoft.com/office/officeart/2005/8/layout/vList2"/>
    <dgm:cxn modelId="{03FD81F0-A225-4986-8FEA-90C729D3CA06}" type="presParOf" srcId="{5B9D9948-FFA4-4E03-8572-8C89149936F0}" destId="{607558EF-C9E6-4AF7-A05E-CC9BBC20AD87}" srcOrd="4" destOrd="0" presId="urn:microsoft.com/office/officeart/2005/8/layout/vList2"/>
    <dgm:cxn modelId="{53109F4B-63A4-4EE1-BBB0-D9CD21B366BB}" type="presParOf" srcId="{5B9D9948-FFA4-4E03-8572-8C89149936F0}" destId="{B7977F96-0348-4F58-955D-8BF9391E02D8}" srcOrd="5" destOrd="0" presId="urn:microsoft.com/office/officeart/2005/8/layout/vList2"/>
    <dgm:cxn modelId="{D7527579-1E98-45E2-8E49-6562C2E9D6B3}" type="presParOf" srcId="{5B9D9948-FFA4-4E03-8572-8C89149936F0}" destId="{2E466C04-0D72-484E-BB6D-65E21465716F}" srcOrd="6" destOrd="0" presId="urn:microsoft.com/office/officeart/2005/8/layout/vList2"/>
    <dgm:cxn modelId="{4061A001-8822-41A3-9635-A7A9355EDBCB}" type="presParOf" srcId="{5B9D9948-FFA4-4E03-8572-8C89149936F0}" destId="{485CB4E0-FF81-4823-9ADA-03484D1F88F2}" srcOrd="7" destOrd="0" presId="urn:microsoft.com/office/officeart/2005/8/layout/vList2"/>
    <dgm:cxn modelId="{87B898A1-073D-4941-9C59-072C17EE6996}" type="presParOf" srcId="{5B9D9948-FFA4-4E03-8572-8C89149936F0}" destId="{7E4744DB-D336-49B5-AA10-41B87A8F3819}" srcOrd="8" destOrd="0" presId="urn:microsoft.com/office/officeart/2005/8/layout/vList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CE8CCC-5D78-4042-926A-A355D62E9E2B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E7317EA-00B2-4C8E-BC4D-99B2BF22E9D9}">
      <dgm:prSet phldrT="[Текст]" custT="1"/>
      <dgm:spPr/>
      <dgm:t>
        <a:bodyPr/>
        <a:lstStyle/>
        <a:p>
          <a:r>
            <a:rPr lang="ru-RU" sz="1400" dirty="0" smtClean="0"/>
            <a:t>Сложные предложения по типу связи</a:t>
          </a:r>
          <a:endParaRPr lang="ru-RU" sz="1400" dirty="0"/>
        </a:p>
      </dgm:t>
    </dgm:pt>
    <dgm:pt modelId="{C834CF4E-88E5-4099-AA31-77DFFA698A9D}" type="parTrans" cxnId="{D2B71F76-8637-42A8-B32F-75D37175A502}">
      <dgm:prSet/>
      <dgm:spPr/>
      <dgm:t>
        <a:bodyPr/>
        <a:lstStyle/>
        <a:p>
          <a:endParaRPr lang="ru-RU"/>
        </a:p>
      </dgm:t>
    </dgm:pt>
    <dgm:pt modelId="{432B31D7-BB00-427B-A216-D36CC878FE5D}" type="sibTrans" cxnId="{D2B71F76-8637-42A8-B32F-75D37175A502}">
      <dgm:prSet/>
      <dgm:spPr/>
      <dgm:t>
        <a:bodyPr/>
        <a:lstStyle/>
        <a:p>
          <a:endParaRPr lang="ru-RU"/>
        </a:p>
      </dgm:t>
    </dgm:pt>
    <dgm:pt modelId="{CA151AA8-BAF1-4C1C-AC03-390219B5ADE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33CC33"/>
              </a:solidFill>
            </a:rPr>
            <a:t>Союзные</a:t>
          </a:r>
          <a:endParaRPr lang="ru-RU" sz="1600" dirty="0">
            <a:solidFill>
              <a:srgbClr val="33CC33"/>
            </a:solidFill>
          </a:endParaRPr>
        </a:p>
      </dgm:t>
    </dgm:pt>
    <dgm:pt modelId="{73BA6D19-D5CA-42FC-BC0D-BFC1FA8A5CE2}" type="parTrans" cxnId="{4153930B-FBF2-49B9-81E0-A25145650936}">
      <dgm:prSet/>
      <dgm:spPr/>
      <dgm:t>
        <a:bodyPr/>
        <a:lstStyle/>
        <a:p>
          <a:endParaRPr lang="ru-RU"/>
        </a:p>
      </dgm:t>
    </dgm:pt>
    <dgm:pt modelId="{F06C9350-29ED-4074-BA19-805FED1376A6}" type="sibTrans" cxnId="{4153930B-FBF2-49B9-81E0-A25145650936}">
      <dgm:prSet/>
      <dgm:spPr/>
      <dgm:t>
        <a:bodyPr/>
        <a:lstStyle/>
        <a:p>
          <a:endParaRPr lang="ru-RU"/>
        </a:p>
      </dgm:t>
    </dgm:pt>
    <dgm:pt modelId="{E97FC7A5-2A37-4CBF-B2A2-A10BE4A57243}">
      <dgm:prSet phldrT="[Текст]"/>
      <dgm:spPr/>
      <dgm:t>
        <a:bodyPr/>
        <a:lstStyle/>
        <a:p>
          <a:r>
            <a:rPr lang="ru-RU" dirty="0" smtClean="0"/>
            <a:t>Сложносочиненные</a:t>
          </a:r>
        </a:p>
        <a:p>
          <a:r>
            <a:rPr lang="ru-RU" dirty="0" smtClean="0"/>
            <a:t>Части относительно автономны и связаны сочинительными союзами</a:t>
          </a:r>
          <a:endParaRPr lang="ru-RU" dirty="0"/>
        </a:p>
      </dgm:t>
    </dgm:pt>
    <dgm:pt modelId="{641E96CC-F397-47F6-9C26-EF34C78DD1B3}" type="parTrans" cxnId="{55251F88-BA2F-467C-B336-6C4E241D5073}">
      <dgm:prSet/>
      <dgm:spPr/>
      <dgm:t>
        <a:bodyPr/>
        <a:lstStyle/>
        <a:p>
          <a:endParaRPr lang="ru-RU"/>
        </a:p>
      </dgm:t>
    </dgm:pt>
    <dgm:pt modelId="{7279CF41-CD60-45C8-9345-1124E0986570}" type="sibTrans" cxnId="{55251F88-BA2F-467C-B336-6C4E241D5073}">
      <dgm:prSet/>
      <dgm:spPr/>
      <dgm:t>
        <a:bodyPr/>
        <a:lstStyle/>
        <a:p>
          <a:endParaRPr lang="ru-RU"/>
        </a:p>
      </dgm:t>
    </dgm:pt>
    <dgm:pt modelId="{A5BFC5E9-CB38-47FD-A6A3-9499B16B4878}">
      <dgm:prSet phldrT="[Текст]"/>
      <dgm:spPr/>
      <dgm:t>
        <a:bodyPr/>
        <a:lstStyle/>
        <a:p>
          <a:r>
            <a:rPr lang="ru-RU" dirty="0" smtClean="0"/>
            <a:t>Сложноподчиненные</a:t>
          </a:r>
        </a:p>
        <a:p>
          <a:r>
            <a:rPr lang="ru-RU" dirty="0" smtClean="0"/>
            <a:t>Части зависят одна от другой и связаны подчинительными союзами и союзными словами</a:t>
          </a:r>
          <a:endParaRPr lang="ru-RU" dirty="0"/>
        </a:p>
      </dgm:t>
    </dgm:pt>
    <dgm:pt modelId="{A054295B-C700-4DC7-9B64-80143767F7FA}" type="parTrans" cxnId="{C9833E7C-2FBB-4F5F-8705-09DB53314701}">
      <dgm:prSet/>
      <dgm:spPr/>
      <dgm:t>
        <a:bodyPr/>
        <a:lstStyle/>
        <a:p>
          <a:endParaRPr lang="ru-RU"/>
        </a:p>
      </dgm:t>
    </dgm:pt>
    <dgm:pt modelId="{B6F5E151-59CD-469B-B2BE-D0B5F973F551}" type="sibTrans" cxnId="{C9833E7C-2FBB-4F5F-8705-09DB53314701}">
      <dgm:prSet/>
      <dgm:spPr/>
      <dgm:t>
        <a:bodyPr/>
        <a:lstStyle/>
        <a:p>
          <a:endParaRPr lang="ru-RU"/>
        </a:p>
      </dgm:t>
    </dgm:pt>
    <dgm:pt modelId="{60305527-0F22-40F3-AFE2-39EEF97750F0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33CC33"/>
              </a:solidFill>
            </a:rPr>
            <a:t>Бессоюзные</a:t>
          </a:r>
          <a:endParaRPr lang="ru-RU" sz="1600" dirty="0">
            <a:solidFill>
              <a:srgbClr val="33CC33"/>
            </a:solidFill>
          </a:endParaRPr>
        </a:p>
      </dgm:t>
    </dgm:pt>
    <dgm:pt modelId="{CE7F51ED-56E6-4E64-AB0D-CF30E18C66D0}" type="parTrans" cxnId="{96A55F26-4DE8-4EBB-8A5C-96C63C161DFE}">
      <dgm:prSet/>
      <dgm:spPr/>
      <dgm:t>
        <a:bodyPr/>
        <a:lstStyle/>
        <a:p>
          <a:endParaRPr lang="ru-RU"/>
        </a:p>
      </dgm:t>
    </dgm:pt>
    <dgm:pt modelId="{9B34F769-7D2E-4870-B9CC-AE56C09E8D3F}" type="sibTrans" cxnId="{96A55F26-4DE8-4EBB-8A5C-96C63C161DFE}">
      <dgm:prSet/>
      <dgm:spPr/>
      <dgm:t>
        <a:bodyPr/>
        <a:lstStyle/>
        <a:p>
          <a:endParaRPr lang="ru-RU"/>
        </a:p>
      </dgm:t>
    </dgm:pt>
    <dgm:pt modelId="{4D751D49-6196-4338-B231-4E1A37BF5E9F}">
      <dgm:prSet phldrT="[Текст]"/>
      <dgm:spPr/>
      <dgm:t>
        <a:bodyPr/>
        <a:lstStyle/>
        <a:p>
          <a:r>
            <a:rPr lang="ru-RU" dirty="0" smtClean="0"/>
            <a:t>Части относительно автономны и связаны по смыслу и интонационно; на письме связь отражена при помощи знаков препинания</a:t>
          </a:r>
          <a:endParaRPr lang="ru-RU" dirty="0"/>
        </a:p>
      </dgm:t>
    </dgm:pt>
    <dgm:pt modelId="{D1656DF5-8E8E-4CC9-A38E-375AC702D3EF}" type="parTrans" cxnId="{707C60F7-7C5B-49A0-B787-8EA79D92AD11}">
      <dgm:prSet/>
      <dgm:spPr/>
      <dgm:t>
        <a:bodyPr/>
        <a:lstStyle/>
        <a:p>
          <a:endParaRPr lang="ru-RU"/>
        </a:p>
      </dgm:t>
    </dgm:pt>
    <dgm:pt modelId="{08ADA2B5-BB15-4F86-82C2-A5372DD64514}" type="sibTrans" cxnId="{707C60F7-7C5B-49A0-B787-8EA79D92AD11}">
      <dgm:prSet/>
      <dgm:spPr/>
      <dgm:t>
        <a:bodyPr/>
        <a:lstStyle/>
        <a:p>
          <a:endParaRPr lang="ru-RU"/>
        </a:p>
      </dgm:t>
    </dgm:pt>
    <dgm:pt modelId="{4422C7D0-ABCF-4CE5-9F0C-D0EEA7A421AA}">
      <dgm:prSet/>
      <dgm:spPr/>
      <dgm:t>
        <a:bodyPr/>
        <a:lstStyle/>
        <a:p>
          <a:r>
            <a:rPr lang="ru-RU" dirty="0" smtClean="0"/>
            <a:t>Не место красит человека, а человек место.</a:t>
          </a:r>
          <a:endParaRPr lang="ru-RU" dirty="0"/>
        </a:p>
      </dgm:t>
    </dgm:pt>
    <dgm:pt modelId="{7F0E7EE2-F43F-41AD-8D3D-B388BDACD78B}" type="parTrans" cxnId="{258AAF4D-8694-4485-88BD-A967AC78F50D}">
      <dgm:prSet/>
      <dgm:spPr/>
      <dgm:t>
        <a:bodyPr/>
        <a:lstStyle/>
        <a:p>
          <a:endParaRPr lang="ru-RU"/>
        </a:p>
      </dgm:t>
    </dgm:pt>
    <dgm:pt modelId="{C80F53E7-E815-4B8C-BFB6-B7521B37C0DA}" type="sibTrans" cxnId="{258AAF4D-8694-4485-88BD-A967AC78F50D}">
      <dgm:prSet/>
      <dgm:spPr/>
      <dgm:t>
        <a:bodyPr/>
        <a:lstStyle/>
        <a:p>
          <a:endParaRPr lang="ru-RU"/>
        </a:p>
      </dgm:t>
    </dgm:pt>
    <dgm:pt modelId="{A31CCF2F-E0EC-4296-ABEC-12A4A4E8623A}">
      <dgm:prSet/>
      <dgm:spPr/>
      <dgm:t>
        <a:bodyPr/>
        <a:lstStyle/>
        <a:p>
          <a:r>
            <a:rPr lang="ru-RU" dirty="0" smtClean="0"/>
            <a:t>Нет величия там, где нет простоты, добра и правды.</a:t>
          </a:r>
          <a:endParaRPr lang="ru-RU" dirty="0"/>
        </a:p>
      </dgm:t>
    </dgm:pt>
    <dgm:pt modelId="{A29BD0A6-DB99-4344-A087-5114395CA916}" type="parTrans" cxnId="{1DD2070A-8F97-49F2-9F4E-17F60BF94284}">
      <dgm:prSet/>
      <dgm:spPr/>
      <dgm:t>
        <a:bodyPr/>
        <a:lstStyle/>
        <a:p>
          <a:endParaRPr lang="ru-RU"/>
        </a:p>
      </dgm:t>
    </dgm:pt>
    <dgm:pt modelId="{1D232691-041C-4FE2-A9BF-F34FF3A93D8F}" type="sibTrans" cxnId="{1DD2070A-8F97-49F2-9F4E-17F60BF94284}">
      <dgm:prSet/>
      <dgm:spPr/>
      <dgm:t>
        <a:bodyPr/>
        <a:lstStyle/>
        <a:p>
          <a:endParaRPr lang="ru-RU"/>
        </a:p>
      </dgm:t>
    </dgm:pt>
    <dgm:pt modelId="{DFD88090-0A67-4283-A817-AA62EFCA1ABC}">
      <dgm:prSet/>
      <dgm:spPr/>
      <dgm:t>
        <a:bodyPr/>
        <a:lstStyle/>
        <a:p>
          <a:r>
            <a:rPr lang="ru-RU" dirty="0" smtClean="0"/>
            <a:t>Не стыдно не знать – стыдно не учиться.</a:t>
          </a:r>
          <a:endParaRPr lang="ru-RU" dirty="0"/>
        </a:p>
      </dgm:t>
    </dgm:pt>
    <dgm:pt modelId="{D89AC5D5-8421-4E17-BF9F-2243E645F373}" type="parTrans" cxnId="{B812ED57-A41E-425C-BF3E-5C3289DC652C}">
      <dgm:prSet/>
      <dgm:spPr/>
      <dgm:t>
        <a:bodyPr/>
        <a:lstStyle/>
        <a:p>
          <a:endParaRPr lang="ru-RU"/>
        </a:p>
      </dgm:t>
    </dgm:pt>
    <dgm:pt modelId="{0B3E29BA-EA36-47CD-947F-0ED6A780A58A}" type="sibTrans" cxnId="{B812ED57-A41E-425C-BF3E-5C3289DC652C}">
      <dgm:prSet/>
      <dgm:spPr/>
      <dgm:t>
        <a:bodyPr/>
        <a:lstStyle/>
        <a:p>
          <a:endParaRPr lang="ru-RU"/>
        </a:p>
      </dgm:t>
    </dgm:pt>
    <dgm:pt modelId="{722C0558-ADDF-4EE6-947F-88C25E614BB0}" type="pres">
      <dgm:prSet presAssocID="{28CE8CCC-5D78-4042-926A-A355D62E9E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0393D5-FB03-4A70-AE45-F1B647815F71}" type="pres">
      <dgm:prSet presAssocID="{DE7317EA-00B2-4C8E-BC4D-99B2BF22E9D9}" presName="hierRoot1" presStyleCnt="0"/>
      <dgm:spPr/>
    </dgm:pt>
    <dgm:pt modelId="{AF2265FB-4EAD-4D81-8312-1D293E89F26E}" type="pres">
      <dgm:prSet presAssocID="{DE7317EA-00B2-4C8E-BC4D-99B2BF22E9D9}" presName="composite" presStyleCnt="0"/>
      <dgm:spPr/>
    </dgm:pt>
    <dgm:pt modelId="{739E2C2E-8DBB-411F-AF7D-5BC50DB1EFDE}" type="pres">
      <dgm:prSet presAssocID="{DE7317EA-00B2-4C8E-BC4D-99B2BF22E9D9}" presName="background" presStyleLbl="node0" presStyleIdx="0" presStyleCnt="1"/>
      <dgm:spPr/>
    </dgm:pt>
    <dgm:pt modelId="{48A754A6-3AB5-4452-B51D-14AC159FD28B}" type="pres">
      <dgm:prSet presAssocID="{DE7317EA-00B2-4C8E-BC4D-99B2BF22E9D9}" presName="text" presStyleLbl="fgAcc0" presStyleIdx="0" presStyleCnt="1" custLinFactNeighborX="-9320" custLinFactNeighborY="-14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17E983-8149-4A02-9303-DBB242A9A864}" type="pres">
      <dgm:prSet presAssocID="{DE7317EA-00B2-4C8E-BC4D-99B2BF22E9D9}" presName="hierChild2" presStyleCnt="0"/>
      <dgm:spPr/>
    </dgm:pt>
    <dgm:pt modelId="{87FE1614-5C50-4C9F-B98D-DCDD7EC2078F}" type="pres">
      <dgm:prSet presAssocID="{73BA6D19-D5CA-42FC-BC0D-BFC1FA8A5CE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9A8A77B-A647-4880-90AD-67463B0D7FB8}" type="pres">
      <dgm:prSet presAssocID="{CA151AA8-BAF1-4C1C-AC03-390219B5ADEE}" presName="hierRoot2" presStyleCnt="0"/>
      <dgm:spPr/>
    </dgm:pt>
    <dgm:pt modelId="{B0772F67-3FA7-4B9C-A348-07C186393E61}" type="pres">
      <dgm:prSet presAssocID="{CA151AA8-BAF1-4C1C-AC03-390219B5ADEE}" presName="composite2" presStyleCnt="0"/>
      <dgm:spPr/>
    </dgm:pt>
    <dgm:pt modelId="{BD910249-E1F7-4061-8BA7-534ED63321F8}" type="pres">
      <dgm:prSet presAssocID="{CA151AA8-BAF1-4C1C-AC03-390219B5ADEE}" presName="background2" presStyleLbl="node2" presStyleIdx="0" presStyleCnt="2"/>
      <dgm:spPr/>
    </dgm:pt>
    <dgm:pt modelId="{B8F0E8C8-CB52-4BB7-B956-EFAE321E02A8}" type="pres">
      <dgm:prSet presAssocID="{CA151AA8-BAF1-4C1C-AC03-390219B5ADEE}" presName="text2" presStyleLbl="fgAcc2" presStyleIdx="0" presStyleCnt="2" custLinFactNeighborX="108" custLinFactNeighborY="-1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B941C3-969E-4D8E-A363-6815D02E26AB}" type="pres">
      <dgm:prSet presAssocID="{CA151AA8-BAF1-4C1C-AC03-390219B5ADEE}" presName="hierChild3" presStyleCnt="0"/>
      <dgm:spPr/>
    </dgm:pt>
    <dgm:pt modelId="{B5B4A06A-37F4-416D-99E0-654C70E7F18F}" type="pres">
      <dgm:prSet presAssocID="{641E96CC-F397-47F6-9C26-EF34C78DD1B3}" presName="Name17" presStyleLbl="parChTrans1D3" presStyleIdx="0" presStyleCnt="3"/>
      <dgm:spPr/>
      <dgm:t>
        <a:bodyPr/>
        <a:lstStyle/>
        <a:p>
          <a:endParaRPr lang="ru-RU"/>
        </a:p>
      </dgm:t>
    </dgm:pt>
    <dgm:pt modelId="{7BE18925-A8C4-4AE4-85B7-B777F9E95528}" type="pres">
      <dgm:prSet presAssocID="{E97FC7A5-2A37-4CBF-B2A2-A10BE4A57243}" presName="hierRoot3" presStyleCnt="0"/>
      <dgm:spPr/>
    </dgm:pt>
    <dgm:pt modelId="{36719FBF-93A1-4723-B7FB-C2CCA17D7AF9}" type="pres">
      <dgm:prSet presAssocID="{E97FC7A5-2A37-4CBF-B2A2-A10BE4A57243}" presName="composite3" presStyleCnt="0"/>
      <dgm:spPr/>
    </dgm:pt>
    <dgm:pt modelId="{C1B28D26-EEA4-4896-9BBF-162BFFE12CC6}" type="pres">
      <dgm:prSet presAssocID="{E97FC7A5-2A37-4CBF-B2A2-A10BE4A57243}" presName="background3" presStyleLbl="node3" presStyleIdx="0" presStyleCnt="3"/>
      <dgm:spPr/>
    </dgm:pt>
    <dgm:pt modelId="{9AC0DABA-AB21-4107-B3F7-A60FC0E41E42}" type="pres">
      <dgm:prSet presAssocID="{E97FC7A5-2A37-4CBF-B2A2-A10BE4A5724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811FDB-C490-4513-8074-CCAD4DB965C1}" type="pres">
      <dgm:prSet presAssocID="{E97FC7A5-2A37-4CBF-B2A2-A10BE4A57243}" presName="hierChild4" presStyleCnt="0"/>
      <dgm:spPr/>
    </dgm:pt>
    <dgm:pt modelId="{210060F8-156D-4AE7-994B-E2CCE346C860}" type="pres">
      <dgm:prSet presAssocID="{7F0E7EE2-F43F-41AD-8D3D-B388BDACD78B}" presName="Name23" presStyleLbl="parChTrans1D4" presStyleIdx="0" presStyleCnt="3"/>
      <dgm:spPr/>
      <dgm:t>
        <a:bodyPr/>
        <a:lstStyle/>
        <a:p>
          <a:endParaRPr lang="ru-RU"/>
        </a:p>
      </dgm:t>
    </dgm:pt>
    <dgm:pt modelId="{07E533F7-84D2-4211-8471-47A685545C31}" type="pres">
      <dgm:prSet presAssocID="{4422C7D0-ABCF-4CE5-9F0C-D0EEA7A421AA}" presName="hierRoot4" presStyleCnt="0"/>
      <dgm:spPr/>
    </dgm:pt>
    <dgm:pt modelId="{DF9E2CE2-D792-48CF-9413-61954D8124D3}" type="pres">
      <dgm:prSet presAssocID="{4422C7D0-ABCF-4CE5-9F0C-D0EEA7A421AA}" presName="composite4" presStyleCnt="0"/>
      <dgm:spPr/>
    </dgm:pt>
    <dgm:pt modelId="{320E541D-A3B6-4950-9372-1C8F9F8AC80E}" type="pres">
      <dgm:prSet presAssocID="{4422C7D0-ABCF-4CE5-9F0C-D0EEA7A421AA}" presName="background4" presStyleLbl="node4" presStyleIdx="0" presStyleCnt="3"/>
      <dgm:spPr/>
    </dgm:pt>
    <dgm:pt modelId="{1576D685-E691-4F98-8EB2-B071B86C03C7}" type="pres">
      <dgm:prSet presAssocID="{4422C7D0-ABCF-4CE5-9F0C-D0EEA7A421AA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3FA03F-67C4-400B-B81A-971063C628BA}" type="pres">
      <dgm:prSet presAssocID="{4422C7D0-ABCF-4CE5-9F0C-D0EEA7A421AA}" presName="hierChild5" presStyleCnt="0"/>
      <dgm:spPr/>
    </dgm:pt>
    <dgm:pt modelId="{09B2A165-3C02-42E7-A1F5-A604C15AC518}" type="pres">
      <dgm:prSet presAssocID="{A054295B-C700-4DC7-9B64-80143767F7FA}" presName="Name17" presStyleLbl="parChTrans1D3" presStyleIdx="1" presStyleCnt="3"/>
      <dgm:spPr/>
      <dgm:t>
        <a:bodyPr/>
        <a:lstStyle/>
        <a:p>
          <a:endParaRPr lang="ru-RU"/>
        </a:p>
      </dgm:t>
    </dgm:pt>
    <dgm:pt modelId="{EBCB5FA8-DB39-41BF-9F48-E31CB155C791}" type="pres">
      <dgm:prSet presAssocID="{A5BFC5E9-CB38-47FD-A6A3-9499B16B4878}" presName="hierRoot3" presStyleCnt="0"/>
      <dgm:spPr/>
    </dgm:pt>
    <dgm:pt modelId="{70CCD922-0667-4BCA-B090-15F33155CF7D}" type="pres">
      <dgm:prSet presAssocID="{A5BFC5E9-CB38-47FD-A6A3-9499B16B4878}" presName="composite3" presStyleCnt="0"/>
      <dgm:spPr/>
    </dgm:pt>
    <dgm:pt modelId="{125B81B7-02EC-4E99-8062-4BC92EEBC482}" type="pres">
      <dgm:prSet presAssocID="{A5BFC5E9-CB38-47FD-A6A3-9499B16B4878}" presName="background3" presStyleLbl="node3" presStyleIdx="1" presStyleCnt="3"/>
      <dgm:spPr/>
    </dgm:pt>
    <dgm:pt modelId="{5D3A118F-904B-44A3-AC2A-080C5FF432DB}" type="pres">
      <dgm:prSet presAssocID="{A5BFC5E9-CB38-47FD-A6A3-9499B16B487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680532-5BFD-45DA-B4C5-85C494ADF1D3}" type="pres">
      <dgm:prSet presAssocID="{A5BFC5E9-CB38-47FD-A6A3-9499B16B4878}" presName="hierChild4" presStyleCnt="0"/>
      <dgm:spPr/>
    </dgm:pt>
    <dgm:pt modelId="{848F6885-D9E9-4FB9-950C-3F665A54960F}" type="pres">
      <dgm:prSet presAssocID="{A29BD0A6-DB99-4344-A087-5114395CA916}" presName="Name23" presStyleLbl="parChTrans1D4" presStyleIdx="1" presStyleCnt="3"/>
      <dgm:spPr/>
      <dgm:t>
        <a:bodyPr/>
        <a:lstStyle/>
        <a:p>
          <a:endParaRPr lang="ru-RU"/>
        </a:p>
      </dgm:t>
    </dgm:pt>
    <dgm:pt modelId="{0963BF33-A514-481C-96E4-7CDC2F2F53F8}" type="pres">
      <dgm:prSet presAssocID="{A31CCF2F-E0EC-4296-ABEC-12A4A4E8623A}" presName="hierRoot4" presStyleCnt="0"/>
      <dgm:spPr/>
    </dgm:pt>
    <dgm:pt modelId="{37A7ED22-E1E6-4302-AA38-B76E285CB3BB}" type="pres">
      <dgm:prSet presAssocID="{A31CCF2F-E0EC-4296-ABEC-12A4A4E8623A}" presName="composite4" presStyleCnt="0"/>
      <dgm:spPr/>
    </dgm:pt>
    <dgm:pt modelId="{13318683-213B-455C-B84E-1907332BACF0}" type="pres">
      <dgm:prSet presAssocID="{A31CCF2F-E0EC-4296-ABEC-12A4A4E8623A}" presName="background4" presStyleLbl="node4" presStyleIdx="1" presStyleCnt="3"/>
      <dgm:spPr/>
    </dgm:pt>
    <dgm:pt modelId="{7C40FCFF-A22F-4E27-9133-03FA902D324A}" type="pres">
      <dgm:prSet presAssocID="{A31CCF2F-E0EC-4296-ABEC-12A4A4E8623A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F9EA0-8EDA-46D1-B12E-4089BE03AF4F}" type="pres">
      <dgm:prSet presAssocID="{A31CCF2F-E0EC-4296-ABEC-12A4A4E8623A}" presName="hierChild5" presStyleCnt="0"/>
      <dgm:spPr/>
    </dgm:pt>
    <dgm:pt modelId="{4ED0B11E-4CFA-415E-9A19-9EA445CC3E7C}" type="pres">
      <dgm:prSet presAssocID="{CE7F51ED-56E6-4E64-AB0D-CF30E18C66D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12036BB-3F01-4014-9F08-7A7B121717BF}" type="pres">
      <dgm:prSet presAssocID="{60305527-0F22-40F3-AFE2-39EEF97750F0}" presName="hierRoot2" presStyleCnt="0"/>
      <dgm:spPr/>
    </dgm:pt>
    <dgm:pt modelId="{6CD3D1BA-5D55-4E46-BD61-6F341ED9100B}" type="pres">
      <dgm:prSet presAssocID="{60305527-0F22-40F3-AFE2-39EEF97750F0}" presName="composite2" presStyleCnt="0"/>
      <dgm:spPr/>
    </dgm:pt>
    <dgm:pt modelId="{E228D9CF-17BF-40AA-9056-6C3F7B400C33}" type="pres">
      <dgm:prSet presAssocID="{60305527-0F22-40F3-AFE2-39EEF97750F0}" presName="background2" presStyleLbl="node2" presStyleIdx="1" presStyleCnt="2"/>
      <dgm:spPr/>
    </dgm:pt>
    <dgm:pt modelId="{BF3BEEB0-DB29-455D-B681-B5850FE1015E}" type="pres">
      <dgm:prSet presAssocID="{60305527-0F22-40F3-AFE2-39EEF97750F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CCE1BF-ACC3-486A-B647-03BCB6FE2A9E}" type="pres">
      <dgm:prSet presAssocID="{60305527-0F22-40F3-AFE2-39EEF97750F0}" presName="hierChild3" presStyleCnt="0"/>
      <dgm:spPr/>
    </dgm:pt>
    <dgm:pt modelId="{45519D92-0506-4B17-A84D-3881D9C8C07D}" type="pres">
      <dgm:prSet presAssocID="{D1656DF5-8E8E-4CC9-A38E-375AC702D3EF}" presName="Name17" presStyleLbl="parChTrans1D3" presStyleIdx="2" presStyleCnt="3"/>
      <dgm:spPr/>
      <dgm:t>
        <a:bodyPr/>
        <a:lstStyle/>
        <a:p>
          <a:endParaRPr lang="ru-RU"/>
        </a:p>
      </dgm:t>
    </dgm:pt>
    <dgm:pt modelId="{5A304EC8-C8E0-4FEF-923A-32C6702D858A}" type="pres">
      <dgm:prSet presAssocID="{4D751D49-6196-4338-B231-4E1A37BF5E9F}" presName="hierRoot3" presStyleCnt="0"/>
      <dgm:spPr/>
    </dgm:pt>
    <dgm:pt modelId="{3E6C8712-E692-42EA-B8A1-59555F45C8A0}" type="pres">
      <dgm:prSet presAssocID="{4D751D49-6196-4338-B231-4E1A37BF5E9F}" presName="composite3" presStyleCnt="0"/>
      <dgm:spPr/>
    </dgm:pt>
    <dgm:pt modelId="{E24CD1D7-9FB6-4736-83A6-CF428485BC29}" type="pres">
      <dgm:prSet presAssocID="{4D751D49-6196-4338-B231-4E1A37BF5E9F}" presName="background3" presStyleLbl="node3" presStyleIdx="2" presStyleCnt="3"/>
      <dgm:spPr/>
    </dgm:pt>
    <dgm:pt modelId="{A02573A6-705A-46F3-BA40-E4AD8221E658}" type="pres">
      <dgm:prSet presAssocID="{4D751D49-6196-4338-B231-4E1A37BF5E9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72B4B1-9944-4E0D-9540-513681472B65}" type="pres">
      <dgm:prSet presAssocID="{4D751D49-6196-4338-B231-4E1A37BF5E9F}" presName="hierChild4" presStyleCnt="0"/>
      <dgm:spPr/>
    </dgm:pt>
    <dgm:pt modelId="{70F31806-9441-437A-8B93-EBAA9B13887C}" type="pres">
      <dgm:prSet presAssocID="{D89AC5D5-8421-4E17-BF9F-2243E645F373}" presName="Name23" presStyleLbl="parChTrans1D4" presStyleIdx="2" presStyleCnt="3"/>
      <dgm:spPr/>
      <dgm:t>
        <a:bodyPr/>
        <a:lstStyle/>
        <a:p>
          <a:endParaRPr lang="ru-RU"/>
        </a:p>
      </dgm:t>
    </dgm:pt>
    <dgm:pt modelId="{ED418446-2DDA-4CE3-AC61-A57ECD186384}" type="pres">
      <dgm:prSet presAssocID="{DFD88090-0A67-4283-A817-AA62EFCA1ABC}" presName="hierRoot4" presStyleCnt="0"/>
      <dgm:spPr/>
    </dgm:pt>
    <dgm:pt modelId="{54EC5145-8D79-4B36-BA04-8E8DA7445C83}" type="pres">
      <dgm:prSet presAssocID="{DFD88090-0A67-4283-A817-AA62EFCA1ABC}" presName="composite4" presStyleCnt="0"/>
      <dgm:spPr/>
    </dgm:pt>
    <dgm:pt modelId="{C3D52811-D455-44B3-BAE3-99DE9717880E}" type="pres">
      <dgm:prSet presAssocID="{DFD88090-0A67-4283-A817-AA62EFCA1ABC}" presName="background4" presStyleLbl="node4" presStyleIdx="2" presStyleCnt="3"/>
      <dgm:spPr/>
    </dgm:pt>
    <dgm:pt modelId="{D2AFE840-F238-4068-A3FA-CD7BE2B6A80F}" type="pres">
      <dgm:prSet presAssocID="{DFD88090-0A67-4283-A817-AA62EFCA1ABC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945930-302C-4A9B-B7AB-706FB166E3D2}" type="pres">
      <dgm:prSet presAssocID="{DFD88090-0A67-4283-A817-AA62EFCA1ABC}" presName="hierChild5" presStyleCnt="0"/>
      <dgm:spPr/>
    </dgm:pt>
  </dgm:ptLst>
  <dgm:cxnLst>
    <dgm:cxn modelId="{7C7E4B6B-17F4-4176-A6B8-0014F8893668}" type="presOf" srcId="{A5BFC5E9-CB38-47FD-A6A3-9499B16B4878}" destId="{5D3A118F-904B-44A3-AC2A-080C5FF432DB}" srcOrd="0" destOrd="0" presId="urn:microsoft.com/office/officeart/2005/8/layout/hierarchy1"/>
    <dgm:cxn modelId="{77FD2D88-4185-4AC9-AF77-4488DD581AC3}" type="presOf" srcId="{CA151AA8-BAF1-4C1C-AC03-390219B5ADEE}" destId="{B8F0E8C8-CB52-4BB7-B956-EFAE321E02A8}" srcOrd="0" destOrd="0" presId="urn:microsoft.com/office/officeart/2005/8/layout/hierarchy1"/>
    <dgm:cxn modelId="{258AAF4D-8694-4485-88BD-A967AC78F50D}" srcId="{E97FC7A5-2A37-4CBF-B2A2-A10BE4A57243}" destId="{4422C7D0-ABCF-4CE5-9F0C-D0EEA7A421AA}" srcOrd="0" destOrd="0" parTransId="{7F0E7EE2-F43F-41AD-8D3D-B388BDACD78B}" sibTransId="{C80F53E7-E815-4B8C-BFB6-B7521B37C0DA}"/>
    <dgm:cxn modelId="{318DB029-B1DB-46B5-BA1E-851E27A547BD}" type="presOf" srcId="{4422C7D0-ABCF-4CE5-9F0C-D0EEA7A421AA}" destId="{1576D685-E691-4F98-8EB2-B071B86C03C7}" srcOrd="0" destOrd="0" presId="urn:microsoft.com/office/officeart/2005/8/layout/hierarchy1"/>
    <dgm:cxn modelId="{791260A0-BB66-434B-BCB3-9EEC9B70FC21}" type="presOf" srcId="{D1656DF5-8E8E-4CC9-A38E-375AC702D3EF}" destId="{45519D92-0506-4B17-A84D-3881D9C8C07D}" srcOrd="0" destOrd="0" presId="urn:microsoft.com/office/officeart/2005/8/layout/hierarchy1"/>
    <dgm:cxn modelId="{5A6165EE-B755-4EF7-BDCA-4F28072B82BC}" type="presOf" srcId="{60305527-0F22-40F3-AFE2-39EEF97750F0}" destId="{BF3BEEB0-DB29-455D-B681-B5850FE1015E}" srcOrd="0" destOrd="0" presId="urn:microsoft.com/office/officeart/2005/8/layout/hierarchy1"/>
    <dgm:cxn modelId="{93FF06E9-9CA3-4040-847B-CB051CA092D0}" type="presOf" srcId="{A054295B-C700-4DC7-9B64-80143767F7FA}" destId="{09B2A165-3C02-42E7-A1F5-A604C15AC518}" srcOrd="0" destOrd="0" presId="urn:microsoft.com/office/officeart/2005/8/layout/hierarchy1"/>
    <dgm:cxn modelId="{ED402D94-4098-4F8E-8F46-EE5DD5D9E639}" type="presOf" srcId="{7F0E7EE2-F43F-41AD-8D3D-B388BDACD78B}" destId="{210060F8-156D-4AE7-994B-E2CCE346C860}" srcOrd="0" destOrd="0" presId="urn:microsoft.com/office/officeart/2005/8/layout/hierarchy1"/>
    <dgm:cxn modelId="{C9833E7C-2FBB-4F5F-8705-09DB53314701}" srcId="{CA151AA8-BAF1-4C1C-AC03-390219B5ADEE}" destId="{A5BFC5E9-CB38-47FD-A6A3-9499B16B4878}" srcOrd="1" destOrd="0" parTransId="{A054295B-C700-4DC7-9B64-80143767F7FA}" sibTransId="{B6F5E151-59CD-469B-B2BE-D0B5F973F551}"/>
    <dgm:cxn modelId="{13F56E65-77B3-4B1C-9640-A6E1CE114BB9}" type="presOf" srcId="{641E96CC-F397-47F6-9C26-EF34C78DD1B3}" destId="{B5B4A06A-37F4-416D-99E0-654C70E7F18F}" srcOrd="0" destOrd="0" presId="urn:microsoft.com/office/officeart/2005/8/layout/hierarchy1"/>
    <dgm:cxn modelId="{BED3291C-27F9-4F75-AAFB-E6D9D997339E}" type="presOf" srcId="{28CE8CCC-5D78-4042-926A-A355D62E9E2B}" destId="{722C0558-ADDF-4EE6-947F-88C25E614BB0}" srcOrd="0" destOrd="0" presId="urn:microsoft.com/office/officeart/2005/8/layout/hierarchy1"/>
    <dgm:cxn modelId="{96A55F26-4DE8-4EBB-8A5C-96C63C161DFE}" srcId="{DE7317EA-00B2-4C8E-BC4D-99B2BF22E9D9}" destId="{60305527-0F22-40F3-AFE2-39EEF97750F0}" srcOrd="1" destOrd="0" parTransId="{CE7F51ED-56E6-4E64-AB0D-CF30E18C66D0}" sibTransId="{9B34F769-7D2E-4870-B9CC-AE56C09E8D3F}"/>
    <dgm:cxn modelId="{1DD2070A-8F97-49F2-9F4E-17F60BF94284}" srcId="{A5BFC5E9-CB38-47FD-A6A3-9499B16B4878}" destId="{A31CCF2F-E0EC-4296-ABEC-12A4A4E8623A}" srcOrd="0" destOrd="0" parTransId="{A29BD0A6-DB99-4344-A087-5114395CA916}" sibTransId="{1D232691-041C-4FE2-A9BF-F34FF3A93D8F}"/>
    <dgm:cxn modelId="{2A93445B-422D-483F-986C-B774E121F453}" type="presOf" srcId="{DE7317EA-00B2-4C8E-BC4D-99B2BF22E9D9}" destId="{48A754A6-3AB5-4452-B51D-14AC159FD28B}" srcOrd="0" destOrd="0" presId="urn:microsoft.com/office/officeart/2005/8/layout/hierarchy1"/>
    <dgm:cxn modelId="{053862FF-7113-4C0B-9079-CA16DA82FF1A}" type="presOf" srcId="{4D751D49-6196-4338-B231-4E1A37BF5E9F}" destId="{A02573A6-705A-46F3-BA40-E4AD8221E658}" srcOrd="0" destOrd="0" presId="urn:microsoft.com/office/officeart/2005/8/layout/hierarchy1"/>
    <dgm:cxn modelId="{8C6A887F-AD01-452C-AFB0-AE3434579A29}" type="presOf" srcId="{D89AC5D5-8421-4E17-BF9F-2243E645F373}" destId="{70F31806-9441-437A-8B93-EBAA9B13887C}" srcOrd="0" destOrd="0" presId="urn:microsoft.com/office/officeart/2005/8/layout/hierarchy1"/>
    <dgm:cxn modelId="{09E13B83-2071-4E10-B600-02F186F35873}" type="presOf" srcId="{E97FC7A5-2A37-4CBF-B2A2-A10BE4A57243}" destId="{9AC0DABA-AB21-4107-B3F7-A60FC0E41E42}" srcOrd="0" destOrd="0" presId="urn:microsoft.com/office/officeart/2005/8/layout/hierarchy1"/>
    <dgm:cxn modelId="{9234CC59-B0E4-4A6F-8C21-87139798D31B}" type="presOf" srcId="{73BA6D19-D5CA-42FC-BC0D-BFC1FA8A5CE2}" destId="{87FE1614-5C50-4C9F-B98D-DCDD7EC2078F}" srcOrd="0" destOrd="0" presId="urn:microsoft.com/office/officeart/2005/8/layout/hierarchy1"/>
    <dgm:cxn modelId="{0F6586F7-AEC3-458B-877B-AA267B59EF70}" type="presOf" srcId="{DFD88090-0A67-4283-A817-AA62EFCA1ABC}" destId="{D2AFE840-F238-4068-A3FA-CD7BE2B6A80F}" srcOrd="0" destOrd="0" presId="urn:microsoft.com/office/officeart/2005/8/layout/hierarchy1"/>
    <dgm:cxn modelId="{2E57BAF0-779E-4BA8-AD3E-DDA3E4EA3014}" type="presOf" srcId="{CE7F51ED-56E6-4E64-AB0D-CF30E18C66D0}" destId="{4ED0B11E-4CFA-415E-9A19-9EA445CC3E7C}" srcOrd="0" destOrd="0" presId="urn:microsoft.com/office/officeart/2005/8/layout/hierarchy1"/>
    <dgm:cxn modelId="{4153930B-FBF2-49B9-81E0-A25145650936}" srcId="{DE7317EA-00B2-4C8E-BC4D-99B2BF22E9D9}" destId="{CA151AA8-BAF1-4C1C-AC03-390219B5ADEE}" srcOrd="0" destOrd="0" parTransId="{73BA6D19-D5CA-42FC-BC0D-BFC1FA8A5CE2}" sibTransId="{F06C9350-29ED-4074-BA19-805FED1376A6}"/>
    <dgm:cxn modelId="{55251F88-BA2F-467C-B336-6C4E241D5073}" srcId="{CA151AA8-BAF1-4C1C-AC03-390219B5ADEE}" destId="{E97FC7A5-2A37-4CBF-B2A2-A10BE4A57243}" srcOrd="0" destOrd="0" parTransId="{641E96CC-F397-47F6-9C26-EF34C78DD1B3}" sibTransId="{7279CF41-CD60-45C8-9345-1124E0986570}"/>
    <dgm:cxn modelId="{707C60F7-7C5B-49A0-B787-8EA79D92AD11}" srcId="{60305527-0F22-40F3-AFE2-39EEF97750F0}" destId="{4D751D49-6196-4338-B231-4E1A37BF5E9F}" srcOrd="0" destOrd="0" parTransId="{D1656DF5-8E8E-4CC9-A38E-375AC702D3EF}" sibTransId="{08ADA2B5-BB15-4F86-82C2-A5372DD64514}"/>
    <dgm:cxn modelId="{B812ED57-A41E-425C-BF3E-5C3289DC652C}" srcId="{4D751D49-6196-4338-B231-4E1A37BF5E9F}" destId="{DFD88090-0A67-4283-A817-AA62EFCA1ABC}" srcOrd="0" destOrd="0" parTransId="{D89AC5D5-8421-4E17-BF9F-2243E645F373}" sibTransId="{0B3E29BA-EA36-47CD-947F-0ED6A780A58A}"/>
    <dgm:cxn modelId="{C98881BC-2533-4B36-BCA1-3C8616426A2A}" type="presOf" srcId="{A31CCF2F-E0EC-4296-ABEC-12A4A4E8623A}" destId="{7C40FCFF-A22F-4E27-9133-03FA902D324A}" srcOrd="0" destOrd="0" presId="urn:microsoft.com/office/officeart/2005/8/layout/hierarchy1"/>
    <dgm:cxn modelId="{3AF7A96D-6755-476D-AA60-4A4B5F718463}" type="presOf" srcId="{A29BD0A6-DB99-4344-A087-5114395CA916}" destId="{848F6885-D9E9-4FB9-950C-3F665A54960F}" srcOrd="0" destOrd="0" presId="urn:microsoft.com/office/officeart/2005/8/layout/hierarchy1"/>
    <dgm:cxn modelId="{D2B71F76-8637-42A8-B32F-75D37175A502}" srcId="{28CE8CCC-5D78-4042-926A-A355D62E9E2B}" destId="{DE7317EA-00B2-4C8E-BC4D-99B2BF22E9D9}" srcOrd="0" destOrd="0" parTransId="{C834CF4E-88E5-4099-AA31-77DFFA698A9D}" sibTransId="{432B31D7-BB00-427B-A216-D36CC878FE5D}"/>
    <dgm:cxn modelId="{881EF9DC-E1A0-494F-972B-B7ED85E92C39}" type="presParOf" srcId="{722C0558-ADDF-4EE6-947F-88C25E614BB0}" destId="{6E0393D5-FB03-4A70-AE45-F1B647815F71}" srcOrd="0" destOrd="0" presId="urn:microsoft.com/office/officeart/2005/8/layout/hierarchy1"/>
    <dgm:cxn modelId="{ABE7288B-A4DD-4BAF-9080-A51A8E6CA8F8}" type="presParOf" srcId="{6E0393D5-FB03-4A70-AE45-F1B647815F71}" destId="{AF2265FB-4EAD-4D81-8312-1D293E89F26E}" srcOrd="0" destOrd="0" presId="urn:microsoft.com/office/officeart/2005/8/layout/hierarchy1"/>
    <dgm:cxn modelId="{05DB8F2B-282F-47E6-AFEA-ACC4266E4BD9}" type="presParOf" srcId="{AF2265FB-4EAD-4D81-8312-1D293E89F26E}" destId="{739E2C2E-8DBB-411F-AF7D-5BC50DB1EFDE}" srcOrd="0" destOrd="0" presId="urn:microsoft.com/office/officeart/2005/8/layout/hierarchy1"/>
    <dgm:cxn modelId="{21C712DF-506A-4EF3-BCD5-C114A51DF0E7}" type="presParOf" srcId="{AF2265FB-4EAD-4D81-8312-1D293E89F26E}" destId="{48A754A6-3AB5-4452-B51D-14AC159FD28B}" srcOrd="1" destOrd="0" presId="urn:microsoft.com/office/officeart/2005/8/layout/hierarchy1"/>
    <dgm:cxn modelId="{E7A0AF5E-C0AC-403F-BB29-25BD2BBED899}" type="presParOf" srcId="{6E0393D5-FB03-4A70-AE45-F1B647815F71}" destId="{8D17E983-8149-4A02-9303-DBB242A9A864}" srcOrd="1" destOrd="0" presId="urn:microsoft.com/office/officeart/2005/8/layout/hierarchy1"/>
    <dgm:cxn modelId="{1930CD70-5EEB-4475-9966-8970FEB6ACA7}" type="presParOf" srcId="{8D17E983-8149-4A02-9303-DBB242A9A864}" destId="{87FE1614-5C50-4C9F-B98D-DCDD7EC2078F}" srcOrd="0" destOrd="0" presId="urn:microsoft.com/office/officeart/2005/8/layout/hierarchy1"/>
    <dgm:cxn modelId="{2D3D56E6-1003-4059-B690-BCAB1C3669E3}" type="presParOf" srcId="{8D17E983-8149-4A02-9303-DBB242A9A864}" destId="{39A8A77B-A647-4880-90AD-67463B0D7FB8}" srcOrd="1" destOrd="0" presId="urn:microsoft.com/office/officeart/2005/8/layout/hierarchy1"/>
    <dgm:cxn modelId="{3ABE203C-7690-4D8C-AEEE-2CD5805CDD2B}" type="presParOf" srcId="{39A8A77B-A647-4880-90AD-67463B0D7FB8}" destId="{B0772F67-3FA7-4B9C-A348-07C186393E61}" srcOrd="0" destOrd="0" presId="urn:microsoft.com/office/officeart/2005/8/layout/hierarchy1"/>
    <dgm:cxn modelId="{B81604FA-01FA-4960-A8E8-59D909AB7FB4}" type="presParOf" srcId="{B0772F67-3FA7-4B9C-A348-07C186393E61}" destId="{BD910249-E1F7-4061-8BA7-534ED63321F8}" srcOrd="0" destOrd="0" presId="urn:microsoft.com/office/officeart/2005/8/layout/hierarchy1"/>
    <dgm:cxn modelId="{3C3DAD1A-BC85-417E-AEA1-E74E58D4DDE3}" type="presParOf" srcId="{B0772F67-3FA7-4B9C-A348-07C186393E61}" destId="{B8F0E8C8-CB52-4BB7-B956-EFAE321E02A8}" srcOrd="1" destOrd="0" presId="urn:microsoft.com/office/officeart/2005/8/layout/hierarchy1"/>
    <dgm:cxn modelId="{B09CFC1E-096C-41B0-B777-AB02A10D66D0}" type="presParOf" srcId="{39A8A77B-A647-4880-90AD-67463B0D7FB8}" destId="{BAB941C3-969E-4D8E-A363-6815D02E26AB}" srcOrd="1" destOrd="0" presId="urn:microsoft.com/office/officeart/2005/8/layout/hierarchy1"/>
    <dgm:cxn modelId="{BB948DDE-1ADF-45EE-9907-7C295ADA9DE9}" type="presParOf" srcId="{BAB941C3-969E-4D8E-A363-6815D02E26AB}" destId="{B5B4A06A-37F4-416D-99E0-654C70E7F18F}" srcOrd="0" destOrd="0" presId="urn:microsoft.com/office/officeart/2005/8/layout/hierarchy1"/>
    <dgm:cxn modelId="{DEAA55E0-72F6-4B00-BE15-E53C0DCAE56F}" type="presParOf" srcId="{BAB941C3-969E-4D8E-A363-6815D02E26AB}" destId="{7BE18925-A8C4-4AE4-85B7-B777F9E95528}" srcOrd="1" destOrd="0" presId="urn:microsoft.com/office/officeart/2005/8/layout/hierarchy1"/>
    <dgm:cxn modelId="{9954345D-5A3D-4CCA-AB91-A778E8D6858C}" type="presParOf" srcId="{7BE18925-A8C4-4AE4-85B7-B777F9E95528}" destId="{36719FBF-93A1-4723-B7FB-C2CCA17D7AF9}" srcOrd="0" destOrd="0" presId="urn:microsoft.com/office/officeart/2005/8/layout/hierarchy1"/>
    <dgm:cxn modelId="{24B5D083-E6B7-4345-8760-5A26BFFA8F44}" type="presParOf" srcId="{36719FBF-93A1-4723-B7FB-C2CCA17D7AF9}" destId="{C1B28D26-EEA4-4896-9BBF-162BFFE12CC6}" srcOrd="0" destOrd="0" presId="urn:microsoft.com/office/officeart/2005/8/layout/hierarchy1"/>
    <dgm:cxn modelId="{E00220DF-5DFE-48B0-8BE2-53BC7FD426AF}" type="presParOf" srcId="{36719FBF-93A1-4723-B7FB-C2CCA17D7AF9}" destId="{9AC0DABA-AB21-4107-B3F7-A60FC0E41E42}" srcOrd="1" destOrd="0" presId="urn:microsoft.com/office/officeart/2005/8/layout/hierarchy1"/>
    <dgm:cxn modelId="{6A34DB71-4FBC-4A86-AC2C-69AD0878901E}" type="presParOf" srcId="{7BE18925-A8C4-4AE4-85B7-B777F9E95528}" destId="{25811FDB-C490-4513-8074-CCAD4DB965C1}" srcOrd="1" destOrd="0" presId="urn:microsoft.com/office/officeart/2005/8/layout/hierarchy1"/>
    <dgm:cxn modelId="{89165ECC-4B41-4E37-9A8D-FABC7C564336}" type="presParOf" srcId="{25811FDB-C490-4513-8074-CCAD4DB965C1}" destId="{210060F8-156D-4AE7-994B-E2CCE346C860}" srcOrd="0" destOrd="0" presId="urn:microsoft.com/office/officeart/2005/8/layout/hierarchy1"/>
    <dgm:cxn modelId="{FA1EDF40-9847-4A55-A06B-CA9F059B3C7F}" type="presParOf" srcId="{25811FDB-C490-4513-8074-CCAD4DB965C1}" destId="{07E533F7-84D2-4211-8471-47A685545C31}" srcOrd="1" destOrd="0" presId="urn:microsoft.com/office/officeart/2005/8/layout/hierarchy1"/>
    <dgm:cxn modelId="{2AC86062-8A3B-40F1-B772-C8606A3D4A2D}" type="presParOf" srcId="{07E533F7-84D2-4211-8471-47A685545C31}" destId="{DF9E2CE2-D792-48CF-9413-61954D8124D3}" srcOrd="0" destOrd="0" presId="urn:microsoft.com/office/officeart/2005/8/layout/hierarchy1"/>
    <dgm:cxn modelId="{D6C5254E-4E40-45FB-893D-DFE22668E17F}" type="presParOf" srcId="{DF9E2CE2-D792-48CF-9413-61954D8124D3}" destId="{320E541D-A3B6-4950-9372-1C8F9F8AC80E}" srcOrd="0" destOrd="0" presId="urn:microsoft.com/office/officeart/2005/8/layout/hierarchy1"/>
    <dgm:cxn modelId="{3EB74178-BBB0-4B82-970A-C788C2D6B3AF}" type="presParOf" srcId="{DF9E2CE2-D792-48CF-9413-61954D8124D3}" destId="{1576D685-E691-4F98-8EB2-B071B86C03C7}" srcOrd="1" destOrd="0" presId="urn:microsoft.com/office/officeart/2005/8/layout/hierarchy1"/>
    <dgm:cxn modelId="{5938AF8A-E19E-4430-966D-32DFCE0BF284}" type="presParOf" srcId="{07E533F7-84D2-4211-8471-47A685545C31}" destId="{ED3FA03F-67C4-400B-B81A-971063C628BA}" srcOrd="1" destOrd="0" presId="urn:microsoft.com/office/officeart/2005/8/layout/hierarchy1"/>
    <dgm:cxn modelId="{648F657F-A522-46FA-96BC-14B5D6B32C24}" type="presParOf" srcId="{BAB941C3-969E-4D8E-A363-6815D02E26AB}" destId="{09B2A165-3C02-42E7-A1F5-A604C15AC518}" srcOrd="2" destOrd="0" presId="urn:microsoft.com/office/officeart/2005/8/layout/hierarchy1"/>
    <dgm:cxn modelId="{D594ED2D-899A-4E80-8B6A-C269C981C1CA}" type="presParOf" srcId="{BAB941C3-969E-4D8E-A363-6815D02E26AB}" destId="{EBCB5FA8-DB39-41BF-9F48-E31CB155C791}" srcOrd="3" destOrd="0" presId="urn:microsoft.com/office/officeart/2005/8/layout/hierarchy1"/>
    <dgm:cxn modelId="{AA359FC0-256C-4AEC-97E1-A732B9FB87DA}" type="presParOf" srcId="{EBCB5FA8-DB39-41BF-9F48-E31CB155C791}" destId="{70CCD922-0667-4BCA-B090-15F33155CF7D}" srcOrd="0" destOrd="0" presId="urn:microsoft.com/office/officeart/2005/8/layout/hierarchy1"/>
    <dgm:cxn modelId="{20C04E7B-8778-4A12-B1AE-A0F81A07B247}" type="presParOf" srcId="{70CCD922-0667-4BCA-B090-15F33155CF7D}" destId="{125B81B7-02EC-4E99-8062-4BC92EEBC482}" srcOrd="0" destOrd="0" presId="urn:microsoft.com/office/officeart/2005/8/layout/hierarchy1"/>
    <dgm:cxn modelId="{1C0B530B-0901-4452-87FE-271D4839CBD6}" type="presParOf" srcId="{70CCD922-0667-4BCA-B090-15F33155CF7D}" destId="{5D3A118F-904B-44A3-AC2A-080C5FF432DB}" srcOrd="1" destOrd="0" presId="urn:microsoft.com/office/officeart/2005/8/layout/hierarchy1"/>
    <dgm:cxn modelId="{E57993D3-E265-416C-BB0F-0C90DFC496A7}" type="presParOf" srcId="{EBCB5FA8-DB39-41BF-9F48-E31CB155C791}" destId="{3C680532-5BFD-45DA-B4C5-85C494ADF1D3}" srcOrd="1" destOrd="0" presId="urn:microsoft.com/office/officeart/2005/8/layout/hierarchy1"/>
    <dgm:cxn modelId="{BB7D549C-A099-44EF-AB8F-BAF3F90EC188}" type="presParOf" srcId="{3C680532-5BFD-45DA-B4C5-85C494ADF1D3}" destId="{848F6885-D9E9-4FB9-950C-3F665A54960F}" srcOrd="0" destOrd="0" presId="urn:microsoft.com/office/officeart/2005/8/layout/hierarchy1"/>
    <dgm:cxn modelId="{98948566-793B-4C95-A269-A487ABD56AA6}" type="presParOf" srcId="{3C680532-5BFD-45DA-B4C5-85C494ADF1D3}" destId="{0963BF33-A514-481C-96E4-7CDC2F2F53F8}" srcOrd="1" destOrd="0" presId="urn:microsoft.com/office/officeart/2005/8/layout/hierarchy1"/>
    <dgm:cxn modelId="{FB813ABA-EA33-4F4D-BBE3-02A62E0B4353}" type="presParOf" srcId="{0963BF33-A514-481C-96E4-7CDC2F2F53F8}" destId="{37A7ED22-E1E6-4302-AA38-B76E285CB3BB}" srcOrd="0" destOrd="0" presId="urn:microsoft.com/office/officeart/2005/8/layout/hierarchy1"/>
    <dgm:cxn modelId="{ECACBB39-0F81-497B-8463-B3F3A90185E4}" type="presParOf" srcId="{37A7ED22-E1E6-4302-AA38-B76E285CB3BB}" destId="{13318683-213B-455C-B84E-1907332BACF0}" srcOrd="0" destOrd="0" presId="urn:microsoft.com/office/officeart/2005/8/layout/hierarchy1"/>
    <dgm:cxn modelId="{3BF3949E-8E35-4203-8F77-72935338AD12}" type="presParOf" srcId="{37A7ED22-E1E6-4302-AA38-B76E285CB3BB}" destId="{7C40FCFF-A22F-4E27-9133-03FA902D324A}" srcOrd="1" destOrd="0" presId="urn:microsoft.com/office/officeart/2005/8/layout/hierarchy1"/>
    <dgm:cxn modelId="{B8DD60BF-9E7F-41BE-A256-9E54187A0B0E}" type="presParOf" srcId="{0963BF33-A514-481C-96E4-7CDC2F2F53F8}" destId="{65AF9EA0-8EDA-46D1-B12E-4089BE03AF4F}" srcOrd="1" destOrd="0" presId="urn:microsoft.com/office/officeart/2005/8/layout/hierarchy1"/>
    <dgm:cxn modelId="{0B4CA4EA-45FC-4379-B7D8-1DEB72F0D9BF}" type="presParOf" srcId="{8D17E983-8149-4A02-9303-DBB242A9A864}" destId="{4ED0B11E-4CFA-415E-9A19-9EA445CC3E7C}" srcOrd="2" destOrd="0" presId="urn:microsoft.com/office/officeart/2005/8/layout/hierarchy1"/>
    <dgm:cxn modelId="{8B2EB9CE-245C-4A3B-9AC5-9A146970FA34}" type="presParOf" srcId="{8D17E983-8149-4A02-9303-DBB242A9A864}" destId="{F12036BB-3F01-4014-9F08-7A7B121717BF}" srcOrd="3" destOrd="0" presId="urn:microsoft.com/office/officeart/2005/8/layout/hierarchy1"/>
    <dgm:cxn modelId="{F93A817D-2E46-4387-81E9-06E0398526E4}" type="presParOf" srcId="{F12036BB-3F01-4014-9F08-7A7B121717BF}" destId="{6CD3D1BA-5D55-4E46-BD61-6F341ED9100B}" srcOrd="0" destOrd="0" presId="urn:microsoft.com/office/officeart/2005/8/layout/hierarchy1"/>
    <dgm:cxn modelId="{DB07CFC2-17E4-4DCA-9311-D1409F7059EF}" type="presParOf" srcId="{6CD3D1BA-5D55-4E46-BD61-6F341ED9100B}" destId="{E228D9CF-17BF-40AA-9056-6C3F7B400C33}" srcOrd="0" destOrd="0" presId="urn:microsoft.com/office/officeart/2005/8/layout/hierarchy1"/>
    <dgm:cxn modelId="{F24CE96C-C539-40AF-A553-5B4F3F7D83D1}" type="presParOf" srcId="{6CD3D1BA-5D55-4E46-BD61-6F341ED9100B}" destId="{BF3BEEB0-DB29-455D-B681-B5850FE1015E}" srcOrd="1" destOrd="0" presId="urn:microsoft.com/office/officeart/2005/8/layout/hierarchy1"/>
    <dgm:cxn modelId="{B51A5A0A-2487-4FFE-B8C5-163EFDAD2737}" type="presParOf" srcId="{F12036BB-3F01-4014-9F08-7A7B121717BF}" destId="{ACCCE1BF-ACC3-486A-B647-03BCB6FE2A9E}" srcOrd="1" destOrd="0" presId="urn:microsoft.com/office/officeart/2005/8/layout/hierarchy1"/>
    <dgm:cxn modelId="{CEAE8EF2-FBDE-4821-BD0F-C2FA0438C85F}" type="presParOf" srcId="{ACCCE1BF-ACC3-486A-B647-03BCB6FE2A9E}" destId="{45519D92-0506-4B17-A84D-3881D9C8C07D}" srcOrd="0" destOrd="0" presId="urn:microsoft.com/office/officeart/2005/8/layout/hierarchy1"/>
    <dgm:cxn modelId="{D35E1ED0-A837-4E4B-8C09-3403563D8E9D}" type="presParOf" srcId="{ACCCE1BF-ACC3-486A-B647-03BCB6FE2A9E}" destId="{5A304EC8-C8E0-4FEF-923A-32C6702D858A}" srcOrd="1" destOrd="0" presId="urn:microsoft.com/office/officeart/2005/8/layout/hierarchy1"/>
    <dgm:cxn modelId="{51864F85-D59C-485E-B95B-C8D3645FD3FE}" type="presParOf" srcId="{5A304EC8-C8E0-4FEF-923A-32C6702D858A}" destId="{3E6C8712-E692-42EA-B8A1-59555F45C8A0}" srcOrd="0" destOrd="0" presId="urn:microsoft.com/office/officeart/2005/8/layout/hierarchy1"/>
    <dgm:cxn modelId="{5C357F5A-74B4-48EE-BA2E-A7EFDFFC7519}" type="presParOf" srcId="{3E6C8712-E692-42EA-B8A1-59555F45C8A0}" destId="{E24CD1D7-9FB6-4736-83A6-CF428485BC29}" srcOrd="0" destOrd="0" presId="urn:microsoft.com/office/officeart/2005/8/layout/hierarchy1"/>
    <dgm:cxn modelId="{74DC2FB4-DD81-4286-AA15-1402E27B9D95}" type="presParOf" srcId="{3E6C8712-E692-42EA-B8A1-59555F45C8A0}" destId="{A02573A6-705A-46F3-BA40-E4AD8221E658}" srcOrd="1" destOrd="0" presId="urn:microsoft.com/office/officeart/2005/8/layout/hierarchy1"/>
    <dgm:cxn modelId="{0F7BD29D-ECE7-45A1-AEF0-2A1010E8B8A9}" type="presParOf" srcId="{5A304EC8-C8E0-4FEF-923A-32C6702D858A}" destId="{3072B4B1-9944-4E0D-9540-513681472B65}" srcOrd="1" destOrd="0" presId="urn:microsoft.com/office/officeart/2005/8/layout/hierarchy1"/>
    <dgm:cxn modelId="{8E9C111C-9973-49FE-8954-8E38771F11CE}" type="presParOf" srcId="{3072B4B1-9944-4E0D-9540-513681472B65}" destId="{70F31806-9441-437A-8B93-EBAA9B13887C}" srcOrd="0" destOrd="0" presId="urn:microsoft.com/office/officeart/2005/8/layout/hierarchy1"/>
    <dgm:cxn modelId="{46FF2C4D-8849-4EE2-B75B-56690968F8C5}" type="presParOf" srcId="{3072B4B1-9944-4E0D-9540-513681472B65}" destId="{ED418446-2DDA-4CE3-AC61-A57ECD186384}" srcOrd="1" destOrd="0" presId="urn:microsoft.com/office/officeart/2005/8/layout/hierarchy1"/>
    <dgm:cxn modelId="{B2C53D26-3E40-48B8-9986-16955F7CA3A5}" type="presParOf" srcId="{ED418446-2DDA-4CE3-AC61-A57ECD186384}" destId="{54EC5145-8D79-4B36-BA04-8E8DA7445C83}" srcOrd="0" destOrd="0" presId="urn:microsoft.com/office/officeart/2005/8/layout/hierarchy1"/>
    <dgm:cxn modelId="{D4BE4E8A-8E23-4F96-9D0E-45E6BF2319B8}" type="presParOf" srcId="{54EC5145-8D79-4B36-BA04-8E8DA7445C83}" destId="{C3D52811-D455-44B3-BAE3-99DE9717880E}" srcOrd="0" destOrd="0" presId="urn:microsoft.com/office/officeart/2005/8/layout/hierarchy1"/>
    <dgm:cxn modelId="{3D671511-D63B-4692-8C89-25EB06768C84}" type="presParOf" srcId="{54EC5145-8D79-4B36-BA04-8E8DA7445C83}" destId="{D2AFE840-F238-4068-A3FA-CD7BE2B6A80F}" srcOrd="1" destOrd="0" presId="urn:microsoft.com/office/officeart/2005/8/layout/hierarchy1"/>
    <dgm:cxn modelId="{E1C0109C-E54A-41E0-85D8-108EE84E8632}" type="presParOf" srcId="{ED418446-2DDA-4CE3-AC61-A57ECD186384}" destId="{A2945930-302C-4A9B-B7AB-706FB166E3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F0AFA0-7664-4752-BFB2-864EF8C74385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D336A9C-B925-444B-98AB-A57E53468521}">
      <dgm:prSet/>
      <dgm:spPr/>
      <dgm:t>
        <a:bodyPr/>
        <a:lstStyle/>
        <a:p>
          <a:pPr rtl="0"/>
          <a:r>
            <a:rPr lang="ru-RU" b="1" baseline="0" dirty="0" smtClean="0"/>
            <a:t>УЭ № 3:</a:t>
          </a:r>
          <a:endParaRPr lang="ru-RU" baseline="0" dirty="0"/>
        </a:p>
      </dgm:t>
    </dgm:pt>
    <dgm:pt modelId="{3153F671-A0D4-4874-B05B-F1EE23F52203}" type="parTrans" cxnId="{FD41CC6C-9288-4354-B39F-74DAF8AA0883}">
      <dgm:prSet/>
      <dgm:spPr/>
      <dgm:t>
        <a:bodyPr/>
        <a:lstStyle/>
        <a:p>
          <a:endParaRPr lang="ru-RU"/>
        </a:p>
      </dgm:t>
    </dgm:pt>
    <dgm:pt modelId="{839886B9-BF54-4C49-AB0C-299F49D4F46D}" type="sibTrans" cxnId="{FD41CC6C-9288-4354-B39F-74DAF8AA0883}">
      <dgm:prSet/>
      <dgm:spPr/>
      <dgm:t>
        <a:bodyPr/>
        <a:lstStyle/>
        <a:p>
          <a:endParaRPr lang="ru-RU"/>
        </a:p>
      </dgm:t>
    </dgm:pt>
    <dgm:pt modelId="{DC9B48BE-79F9-4F64-AA72-309087B54EA3}">
      <dgm:prSet/>
      <dgm:spPr/>
      <dgm:t>
        <a:bodyPr/>
        <a:lstStyle/>
        <a:p>
          <a:pPr rtl="0"/>
          <a:r>
            <a:rPr lang="ru-RU" b="1" baseline="0" dirty="0" smtClean="0"/>
            <a:t>ССП</a:t>
          </a:r>
          <a:r>
            <a:rPr lang="ru-RU" baseline="0" dirty="0" smtClean="0"/>
            <a:t> – 1, 5, 6</a:t>
          </a:r>
          <a:endParaRPr lang="ru-RU" dirty="0"/>
        </a:p>
      </dgm:t>
    </dgm:pt>
    <dgm:pt modelId="{2D2B5CAF-10BA-48CD-91BE-0C46C2042ECF}" type="parTrans" cxnId="{AE3E064E-2C7C-479A-A71A-82290F369398}">
      <dgm:prSet/>
      <dgm:spPr/>
      <dgm:t>
        <a:bodyPr/>
        <a:lstStyle/>
        <a:p>
          <a:endParaRPr lang="ru-RU"/>
        </a:p>
      </dgm:t>
    </dgm:pt>
    <dgm:pt modelId="{74DFDF92-FB90-4E77-AACA-8AD77A90B7A2}" type="sibTrans" cxnId="{AE3E064E-2C7C-479A-A71A-82290F369398}">
      <dgm:prSet/>
      <dgm:spPr/>
      <dgm:t>
        <a:bodyPr/>
        <a:lstStyle/>
        <a:p>
          <a:endParaRPr lang="ru-RU"/>
        </a:p>
      </dgm:t>
    </dgm:pt>
    <dgm:pt modelId="{F8C2260D-B18B-4EC1-B8BB-380511D9677D}">
      <dgm:prSet/>
      <dgm:spPr/>
      <dgm:t>
        <a:bodyPr/>
        <a:lstStyle/>
        <a:p>
          <a:pPr rtl="0"/>
          <a:r>
            <a:rPr lang="ru-RU" b="1" baseline="0" dirty="0" smtClean="0"/>
            <a:t>СПП</a:t>
          </a:r>
          <a:r>
            <a:rPr lang="ru-RU" baseline="0" dirty="0" smtClean="0"/>
            <a:t> – 2, 3, 7, 8, 10</a:t>
          </a:r>
          <a:endParaRPr lang="ru-RU" dirty="0"/>
        </a:p>
      </dgm:t>
    </dgm:pt>
    <dgm:pt modelId="{63ED0148-263F-4A9A-A639-0BE389699019}" type="parTrans" cxnId="{739AD5BA-8539-4551-A997-02C4AB89BCB9}">
      <dgm:prSet/>
      <dgm:spPr/>
      <dgm:t>
        <a:bodyPr/>
        <a:lstStyle/>
        <a:p>
          <a:endParaRPr lang="ru-RU"/>
        </a:p>
      </dgm:t>
    </dgm:pt>
    <dgm:pt modelId="{175A910F-CEB9-4022-AFD8-5CB71A4DA028}" type="sibTrans" cxnId="{739AD5BA-8539-4551-A997-02C4AB89BCB9}">
      <dgm:prSet/>
      <dgm:spPr/>
      <dgm:t>
        <a:bodyPr/>
        <a:lstStyle/>
        <a:p>
          <a:endParaRPr lang="ru-RU"/>
        </a:p>
      </dgm:t>
    </dgm:pt>
    <dgm:pt modelId="{8F7D854E-91B6-4FFC-8B20-C1F437FCD096}">
      <dgm:prSet/>
      <dgm:spPr/>
      <dgm:t>
        <a:bodyPr/>
        <a:lstStyle/>
        <a:p>
          <a:pPr rtl="0"/>
          <a:r>
            <a:rPr lang="ru-RU" i="1" baseline="0" dirty="0" smtClean="0"/>
            <a:t>БСП</a:t>
          </a:r>
          <a:r>
            <a:rPr lang="ru-RU" baseline="0" dirty="0" smtClean="0"/>
            <a:t> – 4, 9</a:t>
          </a:r>
          <a:endParaRPr lang="ru-RU" dirty="0"/>
        </a:p>
      </dgm:t>
    </dgm:pt>
    <dgm:pt modelId="{715E2C57-ED87-4B0C-ABB2-85C5D6AD59BE}" type="parTrans" cxnId="{A0874D3A-8A0D-4238-B4ED-D57FE077499B}">
      <dgm:prSet/>
      <dgm:spPr/>
      <dgm:t>
        <a:bodyPr/>
        <a:lstStyle/>
        <a:p>
          <a:endParaRPr lang="ru-RU"/>
        </a:p>
      </dgm:t>
    </dgm:pt>
    <dgm:pt modelId="{7070D805-2CD9-476C-B8FA-1C20976731A3}" type="sibTrans" cxnId="{A0874D3A-8A0D-4238-B4ED-D57FE077499B}">
      <dgm:prSet/>
      <dgm:spPr/>
      <dgm:t>
        <a:bodyPr/>
        <a:lstStyle/>
        <a:p>
          <a:endParaRPr lang="ru-RU"/>
        </a:p>
      </dgm:t>
    </dgm:pt>
    <dgm:pt modelId="{1B215A97-D8AE-4AC0-AF7D-51F66FE0D3F9}" type="pres">
      <dgm:prSet presAssocID="{95F0AFA0-7664-4752-BFB2-864EF8C7438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128F15-DC0D-416E-9E1C-54627998B0C7}" type="pres">
      <dgm:prSet presAssocID="{1D336A9C-B925-444B-98AB-A57E53468521}" presName="horFlow" presStyleCnt="0"/>
      <dgm:spPr/>
    </dgm:pt>
    <dgm:pt modelId="{502B7605-F0B9-4450-8020-1407F41DFF10}" type="pres">
      <dgm:prSet presAssocID="{1D336A9C-B925-444B-98AB-A57E53468521}" presName="bigChev" presStyleLbl="node1" presStyleIdx="0" presStyleCnt="4" custScaleX="332468"/>
      <dgm:spPr/>
      <dgm:t>
        <a:bodyPr/>
        <a:lstStyle/>
        <a:p>
          <a:endParaRPr lang="ru-RU"/>
        </a:p>
      </dgm:t>
    </dgm:pt>
    <dgm:pt modelId="{B4545FFA-8B90-4AF5-9746-79E5C43F2B0B}" type="pres">
      <dgm:prSet presAssocID="{1D336A9C-B925-444B-98AB-A57E53468521}" presName="vSp" presStyleCnt="0"/>
      <dgm:spPr/>
    </dgm:pt>
    <dgm:pt modelId="{7FE1A9F0-2028-4A87-AE6C-3D8D5FD7FE71}" type="pres">
      <dgm:prSet presAssocID="{DC9B48BE-79F9-4F64-AA72-309087B54EA3}" presName="horFlow" presStyleCnt="0"/>
      <dgm:spPr/>
    </dgm:pt>
    <dgm:pt modelId="{8C94A09E-71D3-48D4-BFF5-EE87E23632D9}" type="pres">
      <dgm:prSet presAssocID="{DC9B48BE-79F9-4F64-AA72-309087B54EA3}" presName="bigChev" presStyleLbl="node1" presStyleIdx="1" presStyleCnt="4" custLinFactX="13434" custLinFactNeighborX="100000" custLinFactNeighborY="4213"/>
      <dgm:spPr/>
      <dgm:t>
        <a:bodyPr/>
        <a:lstStyle/>
        <a:p>
          <a:endParaRPr lang="ru-RU"/>
        </a:p>
      </dgm:t>
    </dgm:pt>
    <dgm:pt modelId="{CBA95384-79BD-4D29-9BF5-7B549D34801F}" type="pres">
      <dgm:prSet presAssocID="{DC9B48BE-79F9-4F64-AA72-309087B54EA3}" presName="vSp" presStyleCnt="0"/>
      <dgm:spPr/>
    </dgm:pt>
    <dgm:pt modelId="{185C7A01-CD52-4E59-9B67-D677C348E912}" type="pres">
      <dgm:prSet presAssocID="{F8C2260D-B18B-4EC1-B8BB-380511D9677D}" presName="horFlow" presStyleCnt="0"/>
      <dgm:spPr/>
    </dgm:pt>
    <dgm:pt modelId="{A44522EE-5011-462E-8107-1715C50D3DA2}" type="pres">
      <dgm:prSet presAssocID="{F8C2260D-B18B-4EC1-B8BB-380511D9677D}" presName="bigChev" presStyleLbl="node1" presStyleIdx="2" presStyleCnt="4" custLinFactX="13434" custLinFactNeighborX="100000" custLinFactNeighborY="-2983"/>
      <dgm:spPr/>
      <dgm:t>
        <a:bodyPr/>
        <a:lstStyle/>
        <a:p>
          <a:endParaRPr lang="ru-RU"/>
        </a:p>
      </dgm:t>
    </dgm:pt>
    <dgm:pt modelId="{CA45DD53-4D3F-4474-A935-559FDFD0FC3D}" type="pres">
      <dgm:prSet presAssocID="{F8C2260D-B18B-4EC1-B8BB-380511D9677D}" presName="vSp" presStyleCnt="0"/>
      <dgm:spPr/>
    </dgm:pt>
    <dgm:pt modelId="{C1D7DBDB-358E-4944-AA37-897895166611}" type="pres">
      <dgm:prSet presAssocID="{8F7D854E-91B6-4FFC-8B20-C1F437FCD096}" presName="horFlow" presStyleCnt="0"/>
      <dgm:spPr/>
    </dgm:pt>
    <dgm:pt modelId="{E72CAB64-DC55-415A-B522-3E65BA3CA076}" type="pres">
      <dgm:prSet presAssocID="{8F7D854E-91B6-4FFC-8B20-C1F437FCD096}" presName="bigChev" presStyleLbl="node1" presStyleIdx="3" presStyleCnt="4" custLinFactX="10148" custLinFactNeighborX="100000" custLinFactNeighborY="-1963"/>
      <dgm:spPr/>
      <dgm:t>
        <a:bodyPr/>
        <a:lstStyle/>
        <a:p>
          <a:endParaRPr lang="ru-RU"/>
        </a:p>
      </dgm:t>
    </dgm:pt>
  </dgm:ptLst>
  <dgm:cxnLst>
    <dgm:cxn modelId="{32D85093-E783-423B-A46B-91D4CB9651D9}" type="presOf" srcId="{F8C2260D-B18B-4EC1-B8BB-380511D9677D}" destId="{A44522EE-5011-462E-8107-1715C50D3DA2}" srcOrd="0" destOrd="0" presId="urn:microsoft.com/office/officeart/2005/8/layout/lProcess3"/>
    <dgm:cxn modelId="{739AD5BA-8539-4551-A997-02C4AB89BCB9}" srcId="{95F0AFA0-7664-4752-BFB2-864EF8C74385}" destId="{F8C2260D-B18B-4EC1-B8BB-380511D9677D}" srcOrd="2" destOrd="0" parTransId="{63ED0148-263F-4A9A-A639-0BE389699019}" sibTransId="{175A910F-CEB9-4022-AFD8-5CB71A4DA028}"/>
    <dgm:cxn modelId="{A0874D3A-8A0D-4238-B4ED-D57FE077499B}" srcId="{95F0AFA0-7664-4752-BFB2-864EF8C74385}" destId="{8F7D854E-91B6-4FFC-8B20-C1F437FCD096}" srcOrd="3" destOrd="0" parTransId="{715E2C57-ED87-4B0C-ABB2-85C5D6AD59BE}" sibTransId="{7070D805-2CD9-476C-B8FA-1C20976731A3}"/>
    <dgm:cxn modelId="{93C7576B-6AA2-419E-A2B2-54ADD39E198F}" type="presOf" srcId="{1D336A9C-B925-444B-98AB-A57E53468521}" destId="{502B7605-F0B9-4450-8020-1407F41DFF10}" srcOrd="0" destOrd="0" presId="urn:microsoft.com/office/officeart/2005/8/layout/lProcess3"/>
    <dgm:cxn modelId="{C64E0587-5831-4D6D-BAC9-DB889D238F49}" type="presOf" srcId="{8F7D854E-91B6-4FFC-8B20-C1F437FCD096}" destId="{E72CAB64-DC55-415A-B522-3E65BA3CA076}" srcOrd="0" destOrd="0" presId="urn:microsoft.com/office/officeart/2005/8/layout/lProcess3"/>
    <dgm:cxn modelId="{AE3E064E-2C7C-479A-A71A-82290F369398}" srcId="{95F0AFA0-7664-4752-BFB2-864EF8C74385}" destId="{DC9B48BE-79F9-4F64-AA72-309087B54EA3}" srcOrd="1" destOrd="0" parTransId="{2D2B5CAF-10BA-48CD-91BE-0C46C2042ECF}" sibTransId="{74DFDF92-FB90-4E77-AACA-8AD77A90B7A2}"/>
    <dgm:cxn modelId="{FD41CC6C-9288-4354-B39F-74DAF8AA0883}" srcId="{95F0AFA0-7664-4752-BFB2-864EF8C74385}" destId="{1D336A9C-B925-444B-98AB-A57E53468521}" srcOrd="0" destOrd="0" parTransId="{3153F671-A0D4-4874-B05B-F1EE23F52203}" sibTransId="{839886B9-BF54-4C49-AB0C-299F49D4F46D}"/>
    <dgm:cxn modelId="{F3FECBF8-2B14-4491-9310-224C76E1746C}" type="presOf" srcId="{DC9B48BE-79F9-4F64-AA72-309087B54EA3}" destId="{8C94A09E-71D3-48D4-BFF5-EE87E23632D9}" srcOrd="0" destOrd="0" presId="urn:microsoft.com/office/officeart/2005/8/layout/lProcess3"/>
    <dgm:cxn modelId="{90379E3F-FC5E-4798-91E2-4C2DC6E8A2B8}" type="presOf" srcId="{95F0AFA0-7664-4752-BFB2-864EF8C74385}" destId="{1B215A97-D8AE-4AC0-AF7D-51F66FE0D3F9}" srcOrd="0" destOrd="0" presId="urn:microsoft.com/office/officeart/2005/8/layout/lProcess3"/>
    <dgm:cxn modelId="{AAD58459-5F95-4F1A-B561-94E166660300}" type="presParOf" srcId="{1B215A97-D8AE-4AC0-AF7D-51F66FE0D3F9}" destId="{8E128F15-DC0D-416E-9E1C-54627998B0C7}" srcOrd="0" destOrd="0" presId="urn:microsoft.com/office/officeart/2005/8/layout/lProcess3"/>
    <dgm:cxn modelId="{DFE28B4C-4E94-47ED-8C0A-D1CCA01B1A1A}" type="presParOf" srcId="{8E128F15-DC0D-416E-9E1C-54627998B0C7}" destId="{502B7605-F0B9-4450-8020-1407F41DFF10}" srcOrd="0" destOrd="0" presId="urn:microsoft.com/office/officeart/2005/8/layout/lProcess3"/>
    <dgm:cxn modelId="{98C30CF0-6F36-495A-84D4-2EA17A8264F6}" type="presParOf" srcId="{1B215A97-D8AE-4AC0-AF7D-51F66FE0D3F9}" destId="{B4545FFA-8B90-4AF5-9746-79E5C43F2B0B}" srcOrd="1" destOrd="0" presId="urn:microsoft.com/office/officeart/2005/8/layout/lProcess3"/>
    <dgm:cxn modelId="{D65E4864-CAD1-40B0-9E23-84FAF38B81FB}" type="presParOf" srcId="{1B215A97-D8AE-4AC0-AF7D-51F66FE0D3F9}" destId="{7FE1A9F0-2028-4A87-AE6C-3D8D5FD7FE71}" srcOrd="2" destOrd="0" presId="urn:microsoft.com/office/officeart/2005/8/layout/lProcess3"/>
    <dgm:cxn modelId="{02291BB1-655D-47B3-941E-A1E9BB1895CF}" type="presParOf" srcId="{7FE1A9F0-2028-4A87-AE6C-3D8D5FD7FE71}" destId="{8C94A09E-71D3-48D4-BFF5-EE87E23632D9}" srcOrd="0" destOrd="0" presId="urn:microsoft.com/office/officeart/2005/8/layout/lProcess3"/>
    <dgm:cxn modelId="{EDD22782-3D9F-4CE4-9C54-AB19C183AC50}" type="presParOf" srcId="{1B215A97-D8AE-4AC0-AF7D-51F66FE0D3F9}" destId="{CBA95384-79BD-4D29-9BF5-7B549D34801F}" srcOrd="3" destOrd="0" presId="urn:microsoft.com/office/officeart/2005/8/layout/lProcess3"/>
    <dgm:cxn modelId="{F950A437-25AD-45A9-8259-04BE81C9AEE8}" type="presParOf" srcId="{1B215A97-D8AE-4AC0-AF7D-51F66FE0D3F9}" destId="{185C7A01-CD52-4E59-9B67-D677C348E912}" srcOrd="4" destOrd="0" presId="urn:microsoft.com/office/officeart/2005/8/layout/lProcess3"/>
    <dgm:cxn modelId="{D1005769-24B9-4C54-A81B-D0E6F6C84484}" type="presParOf" srcId="{185C7A01-CD52-4E59-9B67-D677C348E912}" destId="{A44522EE-5011-462E-8107-1715C50D3DA2}" srcOrd="0" destOrd="0" presId="urn:microsoft.com/office/officeart/2005/8/layout/lProcess3"/>
    <dgm:cxn modelId="{5AA27D99-0DE1-487A-BAB7-E1E8EA6B8C7C}" type="presParOf" srcId="{1B215A97-D8AE-4AC0-AF7D-51F66FE0D3F9}" destId="{CA45DD53-4D3F-4474-A935-559FDFD0FC3D}" srcOrd="5" destOrd="0" presId="urn:microsoft.com/office/officeart/2005/8/layout/lProcess3"/>
    <dgm:cxn modelId="{8F6BEDC4-FD51-4AC3-8018-DBF11EA8CD4F}" type="presParOf" srcId="{1B215A97-D8AE-4AC0-AF7D-51F66FE0D3F9}" destId="{C1D7DBDB-358E-4944-AA37-897895166611}" srcOrd="6" destOrd="0" presId="urn:microsoft.com/office/officeart/2005/8/layout/lProcess3"/>
    <dgm:cxn modelId="{F898B6B7-CA7E-47C9-90C2-6752635502C5}" type="presParOf" srcId="{C1D7DBDB-358E-4944-AA37-897895166611}" destId="{E72CAB64-DC55-415A-B522-3E65BA3CA07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065AEE-6BE1-4FC8-B45D-2F0D1AC6B43A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04CD9EA-8819-4604-AEB7-69BB726DB144}">
      <dgm:prSet phldrT="[Текст]" custT="1"/>
      <dgm:spPr/>
      <dgm:t>
        <a:bodyPr/>
        <a:lstStyle/>
        <a:p>
          <a:r>
            <a:rPr lang="ru-RU" sz="1400" dirty="0" smtClean="0"/>
            <a:t>Знаки препинания в сложносочиненном предложении</a:t>
          </a:r>
          <a:endParaRPr lang="ru-RU" sz="1400" dirty="0"/>
        </a:p>
      </dgm:t>
    </dgm:pt>
    <dgm:pt modelId="{E6AD39E1-25B5-4A21-9E25-BA15C399C5F7}" type="parTrans" cxnId="{669603F2-B7FD-45BD-A33D-41041874B8DB}">
      <dgm:prSet/>
      <dgm:spPr/>
      <dgm:t>
        <a:bodyPr/>
        <a:lstStyle/>
        <a:p>
          <a:endParaRPr lang="ru-RU"/>
        </a:p>
      </dgm:t>
    </dgm:pt>
    <dgm:pt modelId="{3F9229F1-842D-4542-9DA8-5E0C9F153C6A}" type="sibTrans" cxnId="{669603F2-B7FD-45BD-A33D-41041874B8DB}">
      <dgm:prSet/>
      <dgm:spPr/>
      <dgm:t>
        <a:bodyPr/>
        <a:lstStyle/>
        <a:p>
          <a:endParaRPr lang="ru-RU"/>
        </a:p>
      </dgm:t>
    </dgm:pt>
    <dgm:pt modelId="{20DDE663-EE35-4E31-AB69-0070E18D25F7}">
      <dgm:prSet phldrT="[Текст]" custT="1"/>
      <dgm:spPr/>
      <dgm:t>
        <a:bodyPr/>
        <a:lstStyle/>
        <a:p>
          <a:r>
            <a:rPr lang="ru-RU" sz="1400" dirty="0" smtClean="0"/>
            <a:t>Точка с запятой</a:t>
          </a:r>
          <a:endParaRPr lang="ru-RU" sz="1400" dirty="0"/>
        </a:p>
      </dgm:t>
    </dgm:pt>
    <dgm:pt modelId="{2837987B-A72D-4577-AF9A-1B3065A9968B}" type="parTrans" cxnId="{0439995D-FDC0-47B2-9FFF-5F6D43EF9A05}">
      <dgm:prSet/>
      <dgm:spPr/>
      <dgm:t>
        <a:bodyPr/>
        <a:lstStyle/>
        <a:p>
          <a:endParaRPr lang="ru-RU"/>
        </a:p>
      </dgm:t>
    </dgm:pt>
    <dgm:pt modelId="{4BFA4048-B63D-4E6C-B0FE-FFE0DE029A87}" type="sibTrans" cxnId="{0439995D-FDC0-47B2-9FFF-5F6D43EF9A05}">
      <dgm:prSet/>
      <dgm:spPr/>
      <dgm:t>
        <a:bodyPr/>
        <a:lstStyle/>
        <a:p>
          <a:endParaRPr lang="ru-RU"/>
        </a:p>
      </dgm:t>
    </dgm:pt>
    <dgm:pt modelId="{025F2631-F10F-470A-BD92-4290CB14A06F}">
      <dgm:prSet phldrT="[Текст]" custT="1"/>
      <dgm:spPr/>
      <dgm:t>
        <a:bodyPr/>
        <a:lstStyle/>
        <a:p>
          <a:r>
            <a:rPr lang="ru-RU" sz="1400" dirty="0" smtClean="0"/>
            <a:t>Если части предложения далеки друг от друга по смыслу или содержат собственные знаки</a:t>
          </a:r>
          <a:endParaRPr lang="ru-RU" sz="1400" dirty="0"/>
        </a:p>
      </dgm:t>
    </dgm:pt>
    <dgm:pt modelId="{6008FB5A-775F-493F-8B30-2DF44C341939}" type="parTrans" cxnId="{9C907937-3C69-453D-80BE-440BD7942067}">
      <dgm:prSet/>
      <dgm:spPr/>
      <dgm:t>
        <a:bodyPr/>
        <a:lstStyle/>
        <a:p>
          <a:endParaRPr lang="ru-RU"/>
        </a:p>
      </dgm:t>
    </dgm:pt>
    <dgm:pt modelId="{795FD47A-CD23-4652-91D5-08498AC0F8A4}" type="sibTrans" cxnId="{9C907937-3C69-453D-80BE-440BD7942067}">
      <dgm:prSet/>
      <dgm:spPr/>
      <dgm:t>
        <a:bodyPr/>
        <a:lstStyle/>
        <a:p>
          <a:endParaRPr lang="ru-RU"/>
        </a:p>
      </dgm:t>
    </dgm:pt>
    <dgm:pt modelId="{F5EB42C4-28E2-4083-9513-59FAD0766EF0}">
      <dgm:prSet phldrT="[Текст]" custT="1"/>
      <dgm:spPr/>
      <dgm:t>
        <a:bodyPr/>
        <a:lstStyle/>
        <a:p>
          <a:r>
            <a:rPr lang="ru-RU" sz="1400" dirty="0" smtClean="0"/>
            <a:t>Запятая</a:t>
          </a:r>
          <a:endParaRPr lang="ru-RU" sz="1400" dirty="0"/>
        </a:p>
      </dgm:t>
    </dgm:pt>
    <dgm:pt modelId="{8CDFA4DD-8A46-463E-B0D8-D925219A4457}" type="parTrans" cxnId="{DFD6DB33-DD2F-4E41-95A7-29669B34A4E2}">
      <dgm:prSet/>
      <dgm:spPr/>
      <dgm:t>
        <a:bodyPr/>
        <a:lstStyle/>
        <a:p>
          <a:endParaRPr lang="ru-RU"/>
        </a:p>
      </dgm:t>
    </dgm:pt>
    <dgm:pt modelId="{FBBFDFC0-1025-4EFC-9AB1-1F552D9BBD99}" type="sibTrans" cxnId="{DFD6DB33-DD2F-4E41-95A7-29669B34A4E2}">
      <dgm:prSet/>
      <dgm:spPr/>
      <dgm:t>
        <a:bodyPr/>
        <a:lstStyle/>
        <a:p>
          <a:endParaRPr lang="ru-RU"/>
        </a:p>
      </dgm:t>
    </dgm:pt>
    <dgm:pt modelId="{6F9B79AB-4790-43D8-ACA4-81ED05741B00}">
      <dgm:prSet phldrT="[Текст]" custT="1"/>
      <dgm:spPr/>
      <dgm:t>
        <a:bodyPr/>
        <a:lstStyle/>
        <a:p>
          <a:r>
            <a:rPr lang="ru-RU" sz="1400" dirty="0" smtClean="0"/>
            <a:t>В остальных случаях</a:t>
          </a:r>
          <a:endParaRPr lang="ru-RU" sz="1400" dirty="0"/>
        </a:p>
      </dgm:t>
    </dgm:pt>
    <dgm:pt modelId="{06AD3309-E5BE-45B1-A584-7EC57C4CC21A}" type="parTrans" cxnId="{42C3B779-FFD8-42BC-8D21-3194A76AE704}">
      <dgm:prSet/>
      <dgm:spPr/>
      <dgm:t>
        <a:bodyPr/>
        <a:lstStyle/>
        <a:p>
          <a:endParaRPr lang="ru-RU"/>
        </a:p>
      </dgm:t>
    </dgm:pt>
    <dgm:pt modelId="{BC692ED2-293A-48DF-8DC1-7E8E1D76AB7A}" type="sibTrans" cxnId="{42C3B779-FFD8-42BC-8D21-3194A76AE704}">
      <dgm:prSet/>
      <dgm:spPr/>
      <dgm:t>
        <a:bodyPr/>
        <a:lstStyle/>
        <a:p>
          <a:endParaRPr lang="ru-RU"/>
        </a:p>
      </dgm:t>
    </dgm:pt>
    <dgm:pt modelId="{B908A4EB-C3C0-4715-8CFE-97B91380E496}">
      <dgm:prSet custT="1"/>
      <dgm:spPr/>
      <dgm:t>
        <a:bodyPr/>
        <a:lstStyle/>
        <a:p>
          <a:r>
            <a:rPr lang="ru-RU" sz="1400" dirty="0" smtClean="0"/>
            <a:t>Тире</a:t>
          </a:r>
          <a:endParaRPr lang="ru-RU" sz="1400" dirty="0"/>
        </a:p>
      </dgm:t>
    </dgm:pt>
    <dgm:pt modelId="{4BED381A-4129-4C53-859D-460FDC2D8D1E}" type="parTrans" cxnId="{77DA68E1-3838-44FA-B74E-29C3B0F33D54}">
      <dgm:prSet/>
      <dgm:spPr/>
      <dgm:t>
        <a:bodyPr/>
        <a:lstStyle/>
        <a:p>
          <a:endParaRPr lang="ru-RU"/>
        </a:p>
      </dgm:t>
    </dgm:pt>
    <dgm:pt modelId="{2249D96F-3CA7-4FA3-9171-96294B4BEBDF}" type="sibTrans" cxnId="{77DA68E1-3838-44FA-B74E-29C3B0F33D54}">
      <dgm:prSet/>
      <dgm:spPr/>
      <dgm:t>
        <a:bodyPr/>
        <a:lstStyle/>
        <a:p>
          <a:endParaRPr lang="ru-RU"/>
        </a:p>
      </dgm:t>
    </dgm:pt>
    <dgm:pt modelId="{64863FCC-E6DB-47D5-90CD-3BCF160AB751}">
      <dgm:prSet custT="1"/>
      <dgm:spPr/>
      <dgm:t>
        <a:bodyPr/>
        <a:lstStyle/>
        <a:p>
          <a:r>
            <a:rPr lang="ru-RU" sz="1400" dirty="0" smtClean="0"/>
            <a:t>Если во второй части предложения содержится неожиданное присоединение или резкое противопоставление</a:t>
          </a:r>
          <a:endParaRPr lang="ru-RU" sz="1400" dirty="0"/>
        </a:p>
      </dgm:t>
    </dgm:pt>
    <dgm:pt modelId="{B99BE4E1-BB00-43E3-8846-84E1CEA58CDE}" type="parTrans" cxnId="{5EE7C140-FFE4-4EC8-A510-1C8A36A8A853}">
      <dgm:prSet/>
      <dgm:spPr/>
      <dgm:t>
        <a:bodyPr/>
        <a:lstStyle/>
        <a:p>
          <a:endParaRPr lang="ru-RU"/>
        </a:p>
      </dgm:t>
    </dgm:pt>
    <dgm:pt modelId="{4C842842-A6CE-4AB6-B269-ABC044F43898}" type="sibTrans" cxnId="{5EE7C140-FFE4-4EC8-A510-1C8A36A8A853}">
      <dgm:prSet/>
      <dgm:spPr/>
      <dgm:t>
        <a:bodyPr/>
        <a:lstStyle/>
        <a:p>
          <a:endParaRPr lang="ru-RU"/>
        </a:p>
      </dgm:t>
    </dgm:pt>
    <dgm:pt modelId="{BF7DF0A2-E63B-4684-B30C-C4D2D072DAA6}">
      <dgm:prSet custT="1"/>
      <dgm:spPr/>
      <dgm:t>
        <a:bodyPr/>
        <a:lstStyle/>
        <a:p>
          <a:r>
            <a:rPr lang="ru-RU" sz="1200" dirty="0" smtClean="0">
              <a:latin typeface="Times New Roman"/>
              <a:ea typeface="Times New Roman"/>
            </a:rPr>
            <a:t>Сидел рыбак весёлый на берегу реки; и перед ним по ветру кудрявились, набегая, волны</a:t>
          </a:r>
          <a:endParaRPr lang="ru-RU" sz="1200" dirty="0"/>
        </a:p>
      </dgm:t>
    </dgm:pt>
    <dgm:pt modelId="{35AEBDED-593D-492F-8410-11581886E6E9}" type="parTrans" cxnId="{75FBE3B6-66B3-4C6C-BE31-64FD99E1DF22}">
      <dgm:prSet/>
      <dgm:spPr/>
      <dgm:t>
        <a:bodyPr/>
        <a:lstStyle/>
        <a:p>
          <a:endParaRPr lang="ru-RU"/>
        </a:p>
      </dgm:t>
    </dgm:pt>
    <dgm:pt modelId="{91C77480-317A-4D97-80F3-0F16A379F3E9}" type="sibTrans" cxnId="{75FBE3B6-66B3-4C6C-BE31-64FD99E1DF22}">
      <dgm:prSet/>
      <dgm:spPr/>
      <dgm:t>
        <a:bodyPr/>
        <a:lstStyle/>
        <a:p>
          <a:endParaRPr lang="ru-RU"/>
        </a:p>
      </dgm:t>
    </dgm:pt>
    <dgm:pt modelId="{38D79EF4-F939-457E-B526-7577B7E5CC82}">
      <dgm:prSet custT="1"/>
      <dgm:spPr/>
      <dgm:t>
        <a:bodyPr/>
        <a:lstStyle/>
        <a:p>
          <a:r>
            <a:rPr lang="ru-RU" sz="1200" dirty="0" smtClean="0">
              <a:latin typeface="Times New Roman"/>
              <a:ea typeface="Times New Roman"/>
            </a:rPr>
            <a:t>К морю князь – а лебедь там уж гуляет по волнам.</a:t>
          </a:r>
          <a:endParaRPr lang="ru-RU" sz="1200" dirty="0">
            <a:latin typeface="Times New Roman"/>
            <a:ea typeface="Times New Roman"/>
          </a:endParaRPr>
        </a:p>
      </dgm:t>
    </dgm:pt>
    <dgm:pt modelId="{0CAED923-7A97-4882-A085-B04119E22683}" type="parTrans" cxnId="{95ACEBA8-D720-4492-8CF8-54306E684651}">
      <dgm:prSet/>
      <dgm:spPr/>
      <dgm:t>
        <a:bodyPr/>
        <a:lstStyle/>
        <a:p>
          <a:endParaRPr lang="ru-RU"/>
        </a:p>
      </dgm:t>
    </dgm:pt>
    <dgm:pt modelId="{5CC289C8-CE0D-4EC7-A940-1921C789DE08}" type="sibTrans" cxnId="{95ACEBA8-D720-4492-8CF8-54306E684651}">
      <dgm:prSet/>
      <dgm:spPr/>
      <dgm:t>
        <a:bodyPr/>
        <a:lstStyle/>
        <a:p>
          <a:endParaRPr lang="ru-RU"/>
        </a:p>
      </dgm:t>
    </dgm:pt>
    <dgm:pt modelId="{388D9770-0BAA-4EF5-92BA-FA6B0061D5CC}">
      <dgm:prSet custT="1"/>
      <dgm:spPr/>
      <dgm:t>
        <a:bodyPr/>
        <a:lstStyle/>
        <a:p>
          <a:r>
            <a:rPr lang="ru-RU" sz="1200" dirty="0" smtClean="0">
              <a:latin typeface="Times New Roman"/>
              <a:ea typeface="Times New Roman"/>
            </a:rPr>
            <a:t>Сыпались иглы, да звёзды звенели.</a:t>
          </a:r>
          <a:endParaRPr lang="ru-RU" sz="1200" dirty="0">
            <a:latin typeface="Times New Roman"/>
            <a:ea typeface="Times New Roman"/>
          </a:endParaRPr>
        </a:p>
      </dgm:t>
    </dgm:pt>
    <dgm:pt modelId="{A49D3F1F-1008-4F2D-B74E-79E4B1A2AD5B}" type="parTrans" cxnId="{9EDE6FC8-CC8C-4590-B37D-80E2404911CC}">
      <dgm:prSet/>
      <dgm:spPr/>
      <dgm:t>
        <a:bodyPr/>
        <a:lstStyle/>
        <a:p>
          <a:endParaRPr lang="ru-RU"/>
        </a:p>
      </dgm:t>
    </dgm:pt>
    <dgm:pt modelId="{7AFE62C9-A80E-4F54-98AB-0C2930F3B86D}" type="sibTrans" cxnId="{9EDE6FC8-CC8C-4590-B37D-80E2404911CC}">
      <dgm:prSet/>
      <dgm:spPr/>
      <dgm:t>
        <a:bodyPr/>
        <a:lstStyle/>
        <a:p>
          <a:endParaRPr lang="ru-RU"/>
        </a:p>
      </dgm:t>
    </dgm:pt>
    <dgm:pt modelId="{98FB80F8-DE38-4110-8099-C2A48A250E8D}" type="pres">
      <dgm:prSet presAssocID="{3D065AEE-6BE1-4FC8-B45D-2F0D1AC6B4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BE10D2-F032-41D8-9F55-2BC14A766C75}" type="pres">
      <dgm:prSet presAssocID="{A04CD9EA-8819-4604-AEB7-69BB726DB144}" presName="hierRoot1" presStyleCnt="0"/>
      <dgm:spPr/>
    </dgm:pt>
    <dgm:pt modelId="{C0F49900-1C55-42D4-8077-53AB5E92A09E}" type="pres">
      <dgm:prSet presAssocID="{A04CD9EA-8819-4604-AEB7-69BB726DB144}" presName="composite" presStyleCnt="0"/>
      <dgm:spPr/>
    </dgm:pt>
    <dgm:pt modelId="{A7980DF7-A3C9-43BE-861B-39DCF74C41DA}" type="pres">
      <dgm:prSet presAssocID="{A04CD9EA-8819-4604-AEB7-69BB726DB144}" presName="background" presStyleLbl="node0" presStyleIdx="0" presStyleCnt="1"/>
      <dgm:spPr/>
    </dgm:pt>
    <dgm:pt modelId="{F3E23B9F-FD8B-4C41-A3B6-DFAAFCB1BEFD}" type="pres">
      <dgm:prSet presAssocID="{A04CD9EA-8819-4604-AEB7-69BB726DB144}" presName="text" presStyleLbl="fgAcc0" presStyleIdx="0" presStyleCnt="1" custScaleX="148335" custScaleY="163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1FA421-6560-4301-A99F-28B9928257E8}" type="pres">
      <dgm:prSet presAssocID="{A04CD9EA-8819-4604-AEB7-69BB726DB144}" presName="hierChild2" presStyleCnt="0"/>
      <dgm:spPr/>
    </dgm:pt>
    <dgm:pt modelId="{1978EE6E-97BD-49D4-81B6-045A0B0221D4}" type="pres">
      <dgm:prSet presAssocID="{2837987B-A72D-4577-AF9A-1B3065A9968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B871435-AA10-46D1-8E60-71A84A246294}" type="pres">
      <dgm:prSet presAssocID="{20DDE663-EE35-4E31-AB69-0070E18D25F7}" presName="hierRoot2" presStyleCnt="0"/>
      <dgm:spPr/>
    </dgm:pt>
    <dgm:pt modelId="{E0468255-438E-413E-B0FF-047128CE6B0F}" type="pres">
      <dgm:prSet presAssocID="{20DDE663-EE35-4E31-AB69-0070E18D25F7}" presName="composite2" presStyleCnt="0"/>
      <dgm:spPr/>
    </dgm:pt>
    <dgm:pt modelId="{D5BD923D-DFD2-4572-A990-A5CCC28FC602}" type="pres">
      <dgm:prSet presAssocID="{20DDE663-EE35-4E31-AB69-0070E18D25F7}" presName="background2" presStyleLbl="node2" presStyleIdx="0" presStyleCnt="3"/>
      <dgm:spPr/>
    </dgm:pt>
    <dgm:pt modelId="{9104AF6D-D7E7-4FC3-A7E9-2F95BB0B374E}" type="pres">
      <dgm:prSet presAssocID="{20DDE663-EE35-4E31-AB69-0070E18D25F7}" presName="text2" presStyleLbl="fgAcc2" presStyleIdx="0" presStyleCnt="3" custLinFactNeighborX="-45900" custLinFactNeighborY="-89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45E33B-4207-4825-9830-61FB8DF38C74}" type="pres">
      <dgm:prSet presAssocID="{20DDE663-EE35-4E31-AB69-0070E18D25F7}" presName="hierChild3" presStyleCnt="0"/>
      <dgm:spPr/>
    </dgm:pt>
    <dgm:pt modelId="{5B752560-2914-4F8A-8AE7-813D0F32A0C9}" type="pres">
      <dgm:prSet presAssocID="{6008FB5A-775F-493F-8B30-2DF44C341939}" presName="Name17" presStyleLbl="parChTrans1D3" presStyleIdx="0" presStyleCnt="3"/>
      <dgm:spPr/>
      <dgm:t>
        <a:bodyPr/>
        <a:lstStyle/>
        <a:p>
          <a:endParaRPr lang="ru-RU"/>
        </a:p>
      </dgm:t>
    </dgm:pt>
    <dgm:pt modelId="{FCD54C68-20BF-4666-A875-69ED1B488C0F}" type="pres">
      <dgm:prSet presAssocID="{025F2631-F10F-470A-BD92-4290CB14A06F}" presName="hierRoot3" presStyleCnt="0"/>
      <dgm:spPr/>
    </dgm:pt>
    <dgm:pt modelId="{F7B1CBE6-3223-4A53-BDAD-185B67A39A81}" type="pres">
      <dgm:prSet presAssocID="{025F2631-F10F-470A-BD92-4290CB14A06F}" presName="composite3" presStyleCnt="0"/>
      <dgm:spPr/>
    </dgm:pt>
    <dgm:pt modelId="{7709E5EF-8F2C-4707-BDF8-0D6EDB3018FA}" type="pres">
      <dgm:prSet presAssocID="{025F2631-F10F-470A-BD92-4290CB14A06F}" presName="background3" presStyleLbl="node3" presStyleIdx="0" presStyleCnt="3"/>
      <dgm:spPr/>
    </dgm:pt>
    <dgm:pt modelId="{3AE2A9A1-A7D4-4E5F-AD52-56A3D448323D}" type="pres">
      <dgm:prSet presAssocID="{025F2631-F10F-470A-BD92-4290CB14A06F}" presName="text3" presStyleLbl="fgAcc3" presStyleIdx="0" presStyleCnt="3" custScaleX="187706" custScaleY="209496" custLinFactNeighborX="-35110" custLinFactNeighborY="8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52B158-F072-4066-825B-91542312495D}" type="pres">
      <dgm:prSet presAssocID="{025F2631-F10F-470A-BD92-4290CB14A06F}" presName="hierChild4" presStyleCnt="0"/>
      <dgm:spPr/>
    </dgm:pt>
    <dgm:pt modelId="{A9317011-882D-4541-B9BB-8EB8A562FB36}" type="pres">
      <dgm:prSet presAssocID="{35AEBDED-593D-492F-8410-11581886E6E9}" presName="Name23" presStyleLbl="parChTrans1D4" presStyleIdx="0" presStyleCnt="3"/>
      <dgm:spPr/>
      <dgm:t>
        <a:bodyPr/>
        <a:lstStyle/>
        <a:p>
          <a:endParaRPr lang="ru-RU"/>
        </a:p>
      </dgm:t>
    </dgm:pt>
    <dgm:pt modelId="{91CE1BCD-8DD2-46F2-9C47-F2AC214D1805}" type="pres">
      <dgm:prSet presAssocID="{BF7DF0A2-E63B-4684-B30C-C4D2D072DAA6}" presName="hierRoot4" presStyleCnt="0"/>
      <dgm:spPr/>
    </dgm:pt>
    <dgm:pt modelId="{44B6AB6F-35E9-4E6C-A9DE-7AD0BA55885B}" type="pres">
      <dgm:prSet presAssocID="{BF7DF0A2-E63B-4684-B30C-C4D2D072DAA6}" presName="composite4" presStyleCnt="0"/>
      <dgm:spPr/>
    </dgm:pt>
    <dgm:pt modelId="{DD6B2C48-C6A9-44A3-8C5F-784DF6742B5B}" type="pres">
      <dgm:prSet presAssocID="{BF7DF0A2-E63B-4684-B30C-C4D2D072DAA6}" presName="background4" presStyleLbl="node4" presStyleIdx="0" presStyleCnt="3"/>
      <dgm:spPr/>
    </dgm:pt>
    <dgm:pt modelId="{2FF8AA95-62E9-4C38-BA85-4FF5CB03C743}" type="pres">
      <dgm:prSet presAssocID="{BF7DF0A2-E63B-4684-B30C-C4D2D072DAA6}" presName="text4" presStyleLbl="fgAcc4" presStyleIdx="0" presStyleCnt="3" custScaleX="128193" custScaleY="185594" custLinFactNeighborX="-77447" custLinFactNeighborY="436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B047E-01BE-4C18-9E53-6E4B55D849C9}" type="pres">
      <dgm:prSet presAssocID="{BF7DF0A2-E63B-4684-B30C-C4D2D072DAA6}" presName="hierChild5" presStyleCnt="0"/>
      <dgm:spPr/>
    </dgm:pt>
    <dgm:pt modelId="{FA27B051-A4F9-4F08-A3D1-EC328C4B9D4D}" type="pres">
      <dgm:prSet presAssocID="{4BED381A-4129-4C53-859D-460FDC2D8D1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E1F7BEA8-2F17-46A5-831A-5D37F360FB50}" type="pres">
      <dgm:prSet presAssocID="{B908A4EB-C3C0-4715-8CFE-97B91380E496}" presName="hierRoot2" presStyleCnt="0"/>
      <dgm:spPr/>
    </dgm:pt>
    <dgm:pt modelId="{68F39567-A6FF-44F5-96FA-D02D6A3F08D9}" type="pres">
      <dgm:prSet presAssocID="{B908A4EB-C3C0-4715-8CFE-97B91380E496}" presName="composite2" presStyleCnt="0"/>
      <dgm:spPr/>
    </dgm:pt>
    <dgm:pt modelId="{73132F5A-07D6-4DA5-8567-74540EF4D2F1}" type="pres">
      <dgm:prSet presAssocID="{B908A4EB-C3C0-4715-8CFE-97B91380E496}" presName="background2" presStyleLbl="node2" presStyleIdx="1" presStyleCnt="3"/>
      <dgm:spPr/>
    </dgm:pt>
    <dgm:pt modelId="{3116B5BC-193D-48B1-BBBD-0135B8A9BAE4}" type="pres">
      <dgm:prSet presAssocID="{B908A4EB-C3C0-4715-8CFE-97B91380E496}" presName="text2" presStyleLbl="fgAcc2" presStyleIdx="1" presStyleCnt="3" custLinFactNeighborX="-5787" custLinFactNeighborY="25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2C6E73-2E0E-4F5B-884D-1693A908EA27}" type="pres">
      <dgm:prSet presAssocID="{B908A4EB-C3C0-4715-8CFE-97B91380E496}" presName="hierChild3" presStyleCnt="0"/>
      <dgm:spPr/>
    </dgm:pt>
    <dgm:pt modelId="{9FAEE41F-8F4D-4BED-A5BA-B05900679583}" type="pres">
      <dgm:prSet presAssocID="{B99BE4E1-BB00-43E3-8846-84E1CEA58CDE}" presName="Name17" presStyleLbl="parChTrans1D3" presStyleIdx="1" presStyleCnt="3"/>
      <dgm:spPr/>
      <dgm:t>
        <a:bodyPr/>
        <a:lstStyle/>
        <a:p>
          <a:endParaRPr lang="ru-RU"/>
        </a:p>
      </dgm:t>
    </dgm:pt>
    <dgm:pt modelId="{78081A8F-31A7-45DE-B480-514F4125F1D9}" type="pres">
      <dgm:prSet presAssocID="{64863FCC-E6DB-47D5-90CD-3BCF160AB751}" presName="hierRoot3" presStyleCnt="0"/>
      <dgm:spPr/>
    </dgm:pt>
    <dgm:pt modelId="{0765243B-9E6D-4F8F-A783-47B05D580189}" type="pres">
      <dgm:prSet presAssocID="{64863FCC-E6DB-47D5-90CD-3BCF160AB751}" presName="composite3" presStyleCnt="0"/>
      <dgm:spPr/>
    </dgm:pt>
    <dgm:pt modelId="{4813A0A5-499C-40AC-9D16-A9F3D0294ED3}" type="pres">
      <dgm:prSet presAssocID="{64863FCC-E6DB-47D5-90CD-3BCF160AB751}" presName="background3" presStyleLbl="node3" presStyleIdx="1" presStyleCnt="3"/>
      <dgm:spPr/>
    </dgm:pt>
    <dgm:pt modelId="{05D183EC-393A-4D6F-B955-C49F2B421E2C}" type="pres">
      <dgm:prSet presAssocID="{64863FCC-E6DB-47D5-90CD-3BCF160AB751}" presName="text3" presStyleLbl="fgAcc3" presStyleIdx="1" presStyleCnt="3" custScaleX="177778" custScaleY="224285" custLinFactNeighborX="1650" custLinFactNeighborY="8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50F01B-BD12-47DE-A29A-B645B392BB2D}" type="pres">
      <dgm:prSet presAssocID="{64863FCC-E6DB-47D5-90CD-3BCF160AB751}" presName="hierChild4" presStyleCnt="0"/>
      <dgm:spPr/>
    </dgm:pt>
    <dgm:pt modelId="{B1376844-EC16-4AF9-8998-635EC49EA9EF}" type="pres">
      <dgm:prSet presAssocID="{0CAED923-7A97-4882-A085-B04119E22683}" presName="Name23" presStyleLbl="parChTrans1D4" presStyleIdx="1" presStyleCnt="3"/>
      <dgm:spPr/>
      <dgm:t>
        <a:bodyPr/>
        <a:lstStyle/>
        <a:p>
          <a:endParaRPr lang="ru-RU"/>
        </a:p>
      </dgm:t>
    </dgm:pt>
    <dgm:pt modelId="{551889F0-0B2E-494C-BC06-9F948E6F219A}" type="pres">
      <dgm:prSet presAssocID="{38D79EF4-F939-457E-B526-7577B7E5CC82}" presName="hierRoot4" presStyleCnt="0"/>
      <dgm:spPr/>
    </dgm:pt>
    <dgm:pt modelId="{33492A85-9EDC-4554-9230-23A8C2B7B101}" type="pres">
      <dgm:prSet presAssocID="{38D79EF4-F939-457E-B526-7577B7E5CC82}" presName="composite4" presStyleCnt="0"/>
      <dgm:spPr/>
    </dgm:pt>
    <dgm:pt modelId="{A4F9A8DA-1480-4588-99AB-0E931637A7DF}" type="pres">
      <dgm:prSet presAssocID="{38D79EF4-F939-457E-B526-7577B7E5CC82}" presName="background4" presStyleLbl="node4" presStyleIdx="1" presStyleCnt="3"/>
      <dgm:spPr/>
    </dgm:pt>
    <dgm:pt modelId="{03B4DE08-A3BE-4567-BFBE-8981D4763574}" type="pres">
      <dgm:prSet presAssocID="{38D79EF4-F939-457E-B526-7577B7E5CC82}" presName="text4" presStyleLbl="fgAcc4" presStyleIdx="1" presStyleCnt="3" custScaleX="144806" custScaleY="174527" custLinFactNeighborX="3579" custLinFactNeighborY="13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55044-A22B-447A-9DE3-F6B8DEE4776F}" type="pres">
      <dgm:prSet presAssocID="{38D79EF4-F939-457E-B526-7577B7E5CC82}" presName="hierChild5" presStyleCnt="0"/>
      <dgm:spPr/>
    </dgm:pt>
    <dgm:pt modelId="{4CBC3F7A-9A60-4064-AAD6-D762D9A9BD20}" type="pres">
      <dgm:prSet presAssocID="{8CDFA4DD-8A46-463E-B0D8-D925219A445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8140DCF6-850E-4500-8660-2DDA25A47EAA}" type="pres">
      <dgm:prSet presAssocID="{F5EB42C4-28E2-4083-9513-59FAD0766EF0}" presName="hierRoot2" presStyleCnt="0"/>
      <dgm:spPr/>
    </dgm:pt>
    <dgm:pt modelId="{3DEF1A8C-F4E3-4420-A7BD-ED42C242A4E2}" type="pres">
      <dgm:prSet presAssocID="{F5EB42C4-28E2-4083-9513-59FAD0766EF0}" presName="composite2" presStyleCnt="0"/>
      <dgm:spPr/>
    </dgm:pt>
    <dgm:pt modelId="{2AE17495-8173-4F15-8C82-6A1A55107CD3}" type="pres">
      <dgm:prSet presAssocID="{F5EB42C4-28E2-4083-9513-59FAD0766EF0}" presName="background2" presStyleLbl="node2" presStyleIdx="2" presStyleCnt="3"/>
      <dgm:spPr/>
    </dgm:pt>
    <dgm:pt modelId="{B8EDF2F5-DFF8-486A-BAC0-2A81AE5AA6C0}" type="pres">
      <dgm:prSet presAssocID="{F5EB42C4-28E2-4083-9513-59FAD0766EF0}" presName="text2" presStyleLbl="fgAcc2" presStyleIdx="2" presStyleCnt="3" custLinFactNeighborX="31222" custLinFactNeighborY="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12C872-D529-4217-BBC7-9A461EDB83CC}" type="pres">
      <dgm:prSet presAssocID="{F5EB42C4-28E2-4083-9513-59FAD0766EF0}" presName="hierChild3" presStyleCnt="0"/>
      <dgm:spPr/>
    </dgm:pt>
    <dgm:pt modelId="{E7FFD619-E14D-4D71-B05E-1C45F5A59E8C}" type="pres">
      <dgm:prSet presAssocID="{06AD3309-E5BE-45B1-A584-7EC57C4CC21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A3496E02-E5A3-414F-B46C-E5656696C832}" type="pres">
      <dgm:prSet presAssocID="{6F9B79AB-4790-43D8-ACA4-81ED05741B00}" presName="hierRoot3" presStyleCnt="0"/>
      <dgm:spPr/>
    </dgm:pt>
    <dgm:pt modelId="{48FDEBD0-9716-4A32-8136-33E998FC8547}" type="pres">
      <dgm:prSet presAssocID="{6F9B79AB-4790-43D8-ACA4-81ED05741B00}" presName="composite3" presStyleCnt="0"/>
      <dgm:spPr/>
    </dgm:pt>
    <dgm:pt modelId="{47447ECB-D9ED-42A8-948B-3EC67E89935C}" type="pres">
      <dgm:prSet presAssocID="{6F9B79AB-4790-43D8-ACA4-81ED05741B00}" presName="background3" presStyleLbl="node3" presStyleIdx="2" presStyleCnt="3"/>
      <dgm:spPr/>
    </dgm:pt>
    <dgm:pt modelId="{E43F1FF2-D9FD-47E0-B543-D93F00A533E9}" type="pres">
      <dgm:prSet presAssocID="{6F9B79AB-4790-43D8-ACA4-81ED05741B00}" presName="text3" presStyleLbl="fgAcc3" presStyleIdx="2" presStyleCnt="3" custScaleX="145947" custScaleY="120157" custLinFactNeighborX="42048" custLinFactNeighborY="582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155FC5-CE5A-48F0-9CAD-7E986D4BE58A}" type="pres">
      <dgm:prSet presAssocID="{6F9B79AB-4790-43D8-ACA4-81ED05741B00}" presName="hierChild4" presStyleCnt="0"/>
      <dgm:spPr/>
    </dgm:pt>
    <dgm:pt modelId="{E322DD03-D87F-4698-B8D4-EE130D4E8270}" type="pres">
      <dgm:prSet presAssocID="{A49D3F1F-1008-4F2D-B74E-79E4B1A2AD5B}" presName="Name23" presStyleLbl="parChTrans1D4" presStyleIdx="2" presStyleCnt="3"/>
      <dgm:spPr/>
      <dgm:t>
        <a:bodyPr/>
        <a:lstStyle/>
        <a:p>
          <a:endParaRPr lang="ru-RU"/>
        </a:p>
      </dgm:t>
    </dgm:pt>
    <dgm:pt modelId="{66298C2E-B162-4AF0-B6D5-A4DE72A0F425}" type="pres">
      <dgm:prSet presAssocID="{388D9770-0BAA-4EF5-92BA-FA6B0061D5CC}" presName="hierRoot4" presStyleCnt="0"/>
      <dgm:spPr/>
    </dgm:pt>
    <dgm:pt modelId="{017EC02F-7187-47E5-A813-E17350179C08}" type="pres">
      <dgm:prSet presAssocID="{388D9770-0BAA-4EF5-92BA-FA6B0061D5CC}" presName="composite4" presStyleCnt="0"/>
      <dgm:spPr/>
    </dgm:pt>
    <dgm:pt modelId="{396103CF-784D-48CC-8E08-ABE162429DD6}" type="pres">
      <dgm:prSet presAssocID="{388D9770-0BAA-4EF5-92BA-FA6B0061D5CC}" presName="background4" presStyleLbl="node4" presStyleIdx="2" presStyleCnt="3"/>
      <dgm:spPr/>
    </dgm:pt>
    <dgm:pt modelId="{269C9D1E-48DB-48F2-BC42-3AC782243F2C}" type="pres">
      <dgm:prSet presAssocID="{388D9770-0BAA-4EF5-92BA-FA6B0061D5CC}" presName="text4" presStyleLbl="fgAcc4" presStyleIdx="2" presStyleCnt="3" custScaleX="132081" custScaleY="184201" custLinFactNeighborX="47696" custLinFactNeighborY="706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BFD237-94A5-4966-917B-3516BF5D46A5}" type="pres">
      <dgm:prSet presAssocID="{388D9770-0BAA-4EF5-92BA-FA6B0061D5CC}" presName="hierChild5" presStyleCnt="0"/>
      <dgm:spPr/>
    </dgm:pt>
  </dgm:ptLst>
  <dgm:cxnLst>
    <dgm:cxn modelId="{F92973E1-6E44-4A9F-8DB2-CB9955F6A863}" type="presOf" srcId="{388D9770-0BAA-4EF5-92BA-FA6B0061D5CC}" destId="{269C9D1E-48DB-48F2-BC42-3AC782243F2C}" srcOrd="0" destOrd="0" presId="urn:microsoft.com/office/officeart/2005/8/layout/hierarchy1"/>
    <dgm:cxn modelId="{A4873CF4-1E65-4FBA-AE46-34C958C4D20B}" type="presOf" srcId="{F5EB42C4-28E2-4083-9513-59FAD0766EF0}" destId="{B8EDF2F5-DFF8-486A-BAC0-2A81AE5AA6C0}" srcOrd="0" destOrd="0" presId="urn:microsoft.com/office/officeart/2005/8/layout/hierarchy1"/>
    <dgm:cxn modelId="{7A5AC738-C77C-4520-8E45-6E5AFD9E5E33}" type="presOf" srcId="{0CAED923-7A97-4882-A085-B04119E22683}" destId="{B1376844-EC16-4AF9-8998-635EC49EA9EF}" srcOrd="0" destOrd="0" presId="urn:microsoft.com/office/officeart/2005/8/layout/hierarchy1"/>
    <dgm:cxn modelId="{42C3B779-FFD8-42BC-8D21-3194A76AE704}" srcId="{F5EB42C4-28E2-4083-9513-59FAD0766EF0}" destId="{6F9B79AB-4790-43D8-ACA4-81ED05741B00}" srcOrd="0" destOrd="0" parTransId="{06AD3309-E5BE-45B1-A584-7EC57C4CC21A}" sibTransId="{BC692ED2-293A-48DF-8DC1-7E8E1D76AB7A}"/>
    <dgm:cxn modelId="{5EE7C140-FFE4-4EC8-A510-1C8A36A8A853}" srcId="{B908A4EB-C3C0-4715-8CFE-97B91380E496}" destId="{64863FCC-E6DB-47D5-90CD-3BCF160AB751}" srcOrd="0" destOrd="0" parTransId="{B99BE4E1-BB00-43E3-8846-84E1CEA58CDE}" sibTransId="{4C842842-A6CE-4AB6-B269-ABC044F43898}"/>
    <dgm:cxn modelId="{8DFD1335-B07F-4659-ADDC-F28E1F8807CB}" type="presOf" srcId="{6F9B79AB-4790-43D8-ACA4-81ED05741B00}" destId="{E43F1FF2-D9FD-47E0-B543-D93F00A533E9}" srcOrd="0" destOrd="0" presId="urn:microsoft.com/office/officeart/2005/8/layout/hierarchy1"/>
    <dgm:cxn modelId="{E1EA68CE-F5C6-4A9A-9F57-F6909E8C7D20}" type="presOf" srcId="{B908A4EB-C3C0-4715-8CFE-97B91380E496}" destId="{3116B5BC-193D-48B1-BBBD-0135B8A9BAE4}" srcOrd="0" destOrd="0" presId="urn:microsoft.com/office/officeart/2005/8/layout/hierarchy1"/>
    <dgm:cxn modelId="{E89B014D-8428-4738-9EE2-64E6F46E4C45}" type="presOf" srcId="{2837987B-A72D-4577-AF9A-1B3065A9968B}" destId="{1978EE6E-97BD-49D4-81B6-045A0B0221D4}" srcOrd="0" destOrd="0" presId="urn:microsoft.com/office/officeart/2005/8/layout/hierarchy1"/>
    <dgm:cxn modelId="{01EB977A-452D-4B0B-9C9A-9A2C076BCF4F}" type="presOf" srcId="{06AD3309-E5BE-45B1-A584-7EC57C4CC21A}" destId="{E7FFD619-E14D-4D71-B05E-1C45F5A59E8C}" srcOrd="0" destOrd="0" presId="urn:microsoft.com/office/officeart/2005/8/layout/hierarchy1"/>
    <dgm:cxn modelId="{0439995D-FDC0-47B2-9FFF-5F6D43EF9A05}" srcId="{A04CD9EA-8819-4604-AEB7-69BB726DB144}" destId="{20DDE663-EE35-4E31-AB69-0070E18D25F7}" srcOrd="0" destOrd="0" parTransId="{2837987B-A72D-4577-AF9A-1B3065A9968B}" sibTransId="{4BFA4048-B63D-4E6C-B0FE-FFE0DE029A87}"/>
    <dgm:cxn modelId="{95ACEBA8-D720-4492-8CF8-54306E684651}" srcId="{64863FCC-E6DB-47D5-90CD-3BCF160AB751}" destId="{38D79EF4-F939-457E-B526-7577B7E5CC82}" srcOrd="0" destOrd="0" parTransId="{0CAED923-7A97-4882-A085-B04119E22683}" sibTransId="{5CC289C8-CE0D-4EC7-A940-1921C789DE08}"/>
    <dgm:cxn modelId="{62D17A10-6106-4663-86C8-75F81F7DD318}" type="presOf" srcId="{BF7DF0A2-E63B-4684-B30C-C4D2D072DAA6}" destId="{2FF8AA95-62E9-4C38-BA85-4FF5CB03C743}" srcOrd="0" destOrd="0" presId="urn:microsoft.com/office/officeart/2005/8/layout/hierarchy1"/>
    <dgm:cxn modelId="{75FBE3B6-66B3-4C6C-BE31-64FD99E1DF22}" srcId="{025F2631-F10F-470A-BD92-4290CB14A06F}" destId="{BF7DF0A2-E63B-4684-B30C-C4D2D072DAA6}" srcOrd="0" destOrd="0" parTransId="{35AEBDED-593D-492F-8410-11581886E6E9}" sibTransId="{91C77480-317A-4D97-80F3-0F16A379F3E9}"/>
    <dgm:cxn modelId="{15DB4565-9B80-4D08-965E-BBE3031B4C97}" type="presOf" srcId="{A04CD9EA-8819-4604-AEB7-69BB726DB144}" destId="{F3E23B9F-FD8B-4C41-A3B6-DFAAFCB1BEFD}" srcOrd="0" destOrd="0" presId="urn:microsoft.com/office/officeart/2005/8/layout/hierarchy1"/>
    <dgm:cxn modelId="{77DA68E1-3838-44FA-B74E-29C3B0F33D54}" srcId="{A04CD9EA-8819-4604-AEB7-69BB726DB144}" destId="{B908A4EB-C3C0-4715-8CFE-97B91380E496}" srcOrd="1" destOrd="0" parTransId="{4BED381A-4129-4C53-859D-460FDC2D8D1E}" sibTransId="{2249D96F-3CA7-4FA3-9171-96294B4BEBDF}"/>
    <dgm:cxn modelId="{D5B575DC-F89C-4DBA-BD3B-1F4351DD6E0D}" type="presOf" srcId="{64863FCC-E6DB-47D5-90CD-3BCF160AB751}" destId="{05D183EC-393A-4D6F-B955-C49F2B421E2C}" srcOrd="0" destOrd="0" presId="urn:microsoft.com/office/officeart/2005/8/layout/hierarchy1"/>
    <dgm:cxn modelId="{669603F2-B7FD-45BD-A33D-41041874B8DB}" srcId="{3D065AEE-6BE1-4FC8-B45D-2F0D1AC6B43A}" destId="{A04CD9EA-8819-4604-AEB7-69BB726DB144}" srcOrd="0" destOrd="0" parTransId="{E6AD39E1-25B5-4A21-9E25-BA15C399C5F7}" sibTransId="{3F9229F1-842D-4542-9DA8-5E0C9F153C6A}"/>
    <dgm:cxn modelId="{83162DF4-8EAB-4926-BE55-88A9183F29CB}" type="presOf" srcId="{025F2631-F10F-470A-BD92-4290CB14A06F}" destId="{3AE2A9A1-A7D4-4E5F-AD52-56A3D448323D}" srcOrd="0" destOrd="0" presId="urn:microsoft.com/office/officeart/2005/8/layout/hierarchy1"/>
    <dgm:cxn modelId="{CE3848A0-DA7F-4A34-9F6E-016526FAECC1}" type="presOf" srcId="{6008FB5A-775F-493F-8B30-2DF44C341939}" destId="{5B752560-2914-4F8A-8AE7-813D0F32A0C9}" srcOrd="0" destOrd="0" presId="urn:microsoft.com/office/officeart/2005/8/layout/hierarchy1"/>
    <dgm:cxn modelId="{DFD6DB33-DD2F-4E41-95A7-29669B34A4E2}" srcId="{A04CD9EA-8819-4604-AEB7-69BB726DB144}" destId="{F5EB42C4-28E2-4083-9513-59FAD0766EF0}" srcOrd="2" destOrd="0" parTransId="{8CDFA4DD-8A46-463E-B0D8-D925219A4457}" sibTransId="{FBBFDFC0-1025-4EFC-9AB1-1F552D9BBD99}"/>
    <dgm:cxn modelId="{39120FF3-1C97-47CB-99E3-424E3AB8473C}" type="presOf" srcId="{A49D3F1F-1008-4F2D-B74E-79E4B1A2AD5B}" destId="{E322DD03-D87F-4698-B8D4-EE130D4E8270}" srcOrd="0" destOrd="0" presId="urn:microsoft.com/office/officeart/2005/8/layout/hierarchy1"/>
    <dgm:cxn modelId="{613B0596-DA18-4FF9-AD0B-3A590C26EE4E}" type="presOf" srcId="{35AEBDED-593D-492F-8410-11581886E6E9}" destId="{A9317011-882D-4541-B9BB-8EB8A562FB36}" srcOrd="0" destOrd="0" presId="urn:microsoft.com/office/officeart/2005/8/layout/hierarchy1"/>
    <dgm:cxn modelId="{B59F9590-7AD9-43C3-90AE-D8DE53331878}" type="presOf" srcId="{3D065AEE-6BE1-4FC8-B45D-2F0D1AC6B43A}" destId="{98FB80F8-DE38-4110-8099-C2A48A250E8D}" srcOrd="0" destOrd="0" presId="urn:microsoft.com/office/officeart/2005/8/layout/hierarchy1"/>
    <dgm:cxn modelId="{9C907937-3C69-453D-80BE-440BD7942067}" srcId="{20DDE663-EE35-4E31-AB69-0070E18D25F7}" destId="{025F2631-F10F-470A-BD92-4290CB14A06F}" srcOrd="0" destOrd="0" parTransId="{6008FB5A-775F-493F-8B30-2DF44C341939}" sibTransId="{795FD47A-CD23-4652-91D5-08498AC0F8A4}"/>
    <dgm:cxn modelId="{127C0494-2101-46EC-9C7D-9A7D8237D3A8}" type="presOf" srcId="{B99BE4E1-BB00-43E3-8846-84E1CEA58CDE}" destId="{9FAEE41F-8F4D-4BED-A5BA-B05900679583}" srcOrd="0" destOrd="0" presId="urn:microsoft.com/office/officeart/2005/8/layout/hierarchy1"/>
    <dgm:cxn modelId="{F649C782-B6D2-456E-B645-BC18C819960D}" type="presOf" srcId="{8CDFA4DD-8A46-463E-B0D8-D925219A4457}" destId="{4CBC3F7A-9A60-4064-AAD6-D762D9A9BD20}" srcOrd="0" destOrd="0" presId="urn:microsoft.com/office/officeart/2005/8/layout/hierarchy1"/>
    <dgm:cxn modelId="{A9366023-72FB-40BC-8181-32EEDED7F1E7}" type="presOf" srcId="{20DDE663-EE35-4E31-AB69-0070E18D25F7}" destId="{9104AF6D-D7E7-4FC3-A7E9-2F95BB0B374E}" srcOrd="0" destOrd="0" presId="urn:microsoft.com/office/officeart/2005/8/layout/hierarchy1"/>
    <dgm:cxn modelId="{3C9EC823-F305-4531-B3DC-DDD37DD9A44B}" type="presOf" srcId="{4BED381A-4129-4C53-859D-460FDC2D8D1E}" destId="{FA27B051-A4F9-4F08-A3D1-EC328C4B9D4D}" srcOrd="0" destOrd="0" presId="urn:microsoft.com/office/officeart/2005/8/layout/hierarchy1"/>
    <dgm:cxn modelId="{2FFF8CFE-3F7D-4411-A7A3-7C0FE8CBBD2B}" type="presOf" srcId="{38D79EF4-F939-457E-B526-7577B7E5CC82}" destId="{03B4DE08-A3BE-4567-BFBE-8981D4763574}" srcOrd="0" destOrd="0" presId="urn:microsoft.com/office/officeart/2005/8/layout/hierarchy1"/>
    <dgm:cxn modelId="{9EDE6FC8-CC8C-4590-B37D-80E2404911CC}" srcId="{6F9B79AB-4790-43D8-ACA4-81ED05741B00}" destId="{388D9770-0BAA-4EF5-92BA-FA6B0061D5CC}" srcOrd="0" destOrd="0" parTransId="{A49D3F1F-1008-4F2D-B74E-79E4B1A2AD5B}" sibTransId="{7AFE62C9-A80E-4F54-98AB-0C2930F3B86D}"/>
    <dgm:cxn modelId="{843A6D76-4F63-4280-833B-2EA5B693D934}" type="presParOf" srcId="{98FB80F8-DE38-4110-8099-C2A48A250E8D}" destId="{BBBE10D2-F032-41D8-9F55-2BC14A766C75}" srcOrd="0" destOrd="0" presId="urn:microsoft.com/office/officeart/2005/8/layout/hierarchy1"/>
    <dgm:cxn modelId="{1FC73AE9-EB31-43F0-B699-DE3746505289}" type="presParOf" srcId="{BBBE10D2-F032-41D8-9F55-2BC14A766C75}" destId="{C0F49900-1C55-42D4-8077-53AB5E92A09E}" srcOrd="0" destOrd="0" presId="urn:microsoft.com/office/officeart/2005/8/layout/hierarchy1"/>
    <dgm:cxn modelId="{1B2A79D6-6C47-42FE-AB0B-40C198740B9F}" type="presParOf" srcId="{C0F49900-1C55-42D4-8077-53AB5E92A09E}" destId="{A7980DF7-A3C9-43BE-861B-39DCF74C41DA}" srcOrd="0" destOrd="0" presId="urn:microsoft.com/office/officeart/2005/8/layout/hierarchy1"/>
    <dgm:cxn modelId="{F7720E0A-C3C2-40A7-BE87-B7056936E058}" type="presParOf" srcId="{C0F49900-1C55-42D4-8077-53AB5E92A09E}" destId="{F3E23B9F-FD8B-4C41-A3B6-DFAAFCB1BEFD}" srcOrd="1" destOrd="0" presId="urn:microsoft.com/office/officeart/2005/8/layout/hierarchy1"/>
    <dgm:cxn modelId="{B394E316-D500-4D93-B677-97C61384B683}" type="presParOf" srcId="{BBBE10D2-F032-41D8-9F55-2BC14A766C75}" destId="{1A1FA421-6560-4301-A99F-28B9928257E8}" srcOrd="1" destOrd="0" presId="urn:microsoft.com/office/officeart/2005/8/layout/hierarchy1"/>
    <dgm:cxn modelId="{B69DC955-D801-4455-B30A-F0445B1BFF0A}" type="presParOf" srcId="{1A1FA421-6560-4301-A99F-28B9928257E8}" destId="{1978EE6E-97BD-49D4-81B6-045A0B0221D4}" srcOrd="0" destOrd="0" presId="urn:microsoft.com/office/officeart/2005/8/layout/hierarchy1"/>
    <dgm:cxn modelId="{454364F3-4946-4517-AA91-E13D74B7287A}" type="presParOf" srcId="{1A1FA421-6560-4301-A99F-28B9928257E8}" destId="{EB871435-AA10-46D1-8E60-71A84A246294}" srcOrd="1" destOrd="0" presId="urn:microsoft.com/office/officeart/2005/8/layout/hierarchy1"/>
    <dgm:cxn modelId="{CCC59B7D-AED0-4D85-8956-704BA9D73869}" type="presParOf" srcId="{EB871435-AA10-46D1-8E60-71A84A246294}" destId="{E0468255-438E-413E-B0FF-047128CE6B0F}" srcOrd="0" destOrd="0" presId="urn:microsoft.com/office/officeart/2005/8/layout/hierarchy1"/>
    <dgm:cxn modelId="{582B441B-F679-47E2-8651-BD69D57437F6}" type="presParOf" srcId="{E0468255-438E-413E-B0FF-047128CE6B0F}" destId="{D5BD923D-DFD2-4572-A990-A5CCC28FC602}" srcOrd="0" destOrd="0" presId="urn:microsoft.com/office/officeart/2005/8/layout/hierarchy1"/>
    <dgm:cxn modelId="{0B98AE49-4B9D-48FA-827B-BA7A8B330A53}" type="presParOf" srcId="{E0468255-438E-413E-B0FF-047128CE6B0F}" destId="{9104AF6D-D7E7-4FC3-A7E9-2F95BB0B374E}" srcOrd="1" destOrd="0" presId="urn:microsoft.com/office/officeart/2005/8/layout/hierarchy1"/>
    <dgm:cxn modelId="{AF87732B-53C6-4ADE-8128-1706CBEC94A2}" type="presParOf" srcId="{EB871435-AA10-46D1-8E60-71A84A246294}" destId="{A545E33B-4207-4825-9830-61FB8DF38C74}" srcOrd="1" destOrd="0" presId="urn:microsoft.com/office/officeart/2005/8/layout/hierarchy1"/>
    <dgm:cxn modelId="{AE3583CE-D80E-46FD-B87A-C895012BFD23}" type="presParOf" srcId="{A545E33B-4207-4825-9830-61FB8DF38C74}" destId="{5B752560-2914-4F8A-8AE7-813D0F32A0C9}" srcOrd="0" destOrd="0" presId="urn:microsoft.com/office/officeart/2005/8/layout/hierarchy1"/>
    <dgm:cxn modelId="{CE3EF220-6853-4EC0-BEC0-8093B833A4DE}" type="presParOf" srcId="{A545E33B-4207-4825-9830-61FB8DF38C74}" destId="{FCD54C68-20BF-4666-A875-69ED1B488C0F}" srcOrd="1" destOrd="0" presId="urn:microsoft.com/office/officeart/2005/8/layout/hierarchy1"/>
    <dgm:cxn modelId="{4EFD583B-8929-4178-8693-724BA6EAA663}" type="presParOf" srcId="{FCD54C68-20BF-4666-A875-69ED1B488C0F}" destId="{F7B1CBE6-3223-4A53-BDAD-185B67A39A81}" srcOrd="0" destOrd="0" presId="urn:microsoft.com/office/officeart/2005/8/layout/hierarchy1"/>
    <dgm:cxn modelId="{993572F1-D8FE-4FB8-886E-81EB18D0CFF3}" type="presParOf" srcId="{F7B1CBE6-3223-4A53-BDAD-185B67A39A81}" destId="{7709E5EF-8F2C-4707-BDF8-0D6EDB3018FA}" srcOrd="0" destOrd="0" presId="urn:microsoft.com/office/officeart/2005/8/layout/hierarchy1"/>
    <dgm:cxn modelId="{CF65F556-1392-42F9-9154-FC17F62F5213}" type="presParOf" srcId="{F7B1CBE6-3223-4A53-BDAD-185B67A39A81}" destId="{3AE2A9A1-A7D4-4E5F-AD52-56A3D448323D}" srcOrd="1" destOrd="0" presId="urn:microsoft.com/office/officeart/2005/8/layout/hierarchy1"/>
    <dgm:cxn modelId="{A1226438-0CCD-4832-8362-54DB2D6CA617}" type="presParOf" srcId="{FCD54C68-20BF-4666-A875-69ED1B488C0F}" destId="{5152B158-F072-4066-825B-91542312495D}" srcOrd="1" destOrd="0" presId="urn:microsoft.com/office/officeart/2005/8/layout/hierarchy1"/>
    <dgm:cxn modelId="{F5334F10-FBE9-4CFD-A13C-BCA76D3A44B5}" type="presParOf" srcId="{5152B158-F072-4066-825B-91542312495D}" destId="{A9317011-882D-4541-B9BB-8EB8A562FB36}" srcOrd="0" destOrd="0" presId="urn:microsoft.com/office/officeart/2005/8/layout/hierarchy1"/>
    <dgm:cxn modelId="{200495F7-E1FA-4ED8-8532-3954FC7B942A}" type="presParOf" srcId="{5152B158-F072-4066-825B-91542312495D}" destId="{91CE1BCD-8DD2-46F2-9C47-F2AC214D1805}" srcOrd="1" destOrd="0" presId="urn:microsoft.com/office/officeart/2005/8/layout/hierarchy1"/>
    <dgm:cxn modelId="{3CB08FEF-F0AF-4EBC-AEDF-BF958E6904BC}" type="presParOf" srcId="{91CE1BCD-8DD2-46F2-9C47-F2AC214D1805}" destId="{44B6AB6F-35E9-4E6C-A9DE-7AD0BA55885B}" srcOrd="0" destOrd="0" presId="urn:microsoft.com/office/officeart/2005/8/layout/hierarchy1"/>
    <dgm:cxn modelId="{D42BD488-491F-43FC-ACC4-64BA3EF1A9B6}" type="presParOf" srcId="{44B6AB6F-35E9-4E6C-A9DE-7AD0BA55885B}" destId="{DD6B2C48-C6A9-44A3-8C5F-784DF6742B5B}" srcOrd="0" destOrd="0" presId="urn:microsoft.com/office/officeart/2005/8/layout/hierarchy1"/>
    <dgm:cxn modelId="{F8ABE124-0329-4D1D-8545-300761D703DB}" type="presParOf" srcId="{44B6AB6F-35E9-4E6C-A9DE-7AD0BA55885B}" destId="{2FF8AA95-62E9-4C38-BA85-4FF5CB03C743}" srcOrd="1" destOrd="0" presId="urn:microsoft.com/office/officeart/2005/8/layout/hierarchy1"/>
    <dgm:cxn modelId="{E090A545-7CF7-4971-8964-4FC4F21782C8}" type="presParOf" srcId="{91CE1BCD-8DD2-46F2-9C47-F2AC214D1805}" destId="{0C7B047E-01BE-4C18-9E53-6E4B55D849C9}" srcOrd="1" destOrd="0" presId="urn:microsoft.com/office/officeart/2005/8/layout/hierarchy1"/>
    <dgm:cxn modelId="{0427D485-C679-4D6B-93B3-D63E68C90A8F}" type="presParOf" srcId="{1A1FA421-6560-4301-A99F-28B9928257E8}" destId="{FA27B051-A4F9-4F08-A3D1-EC328C4B9D4D}" srcOrd="2" destOrd="0" presId="urn:microsoft.com/office/officeart/2005/8/layout/hierarchy1"/>
    <dgm:cxn modelId="{176BE871-B341-4380-8A52-FAF1201D1697}" type="presParOf" srcId="{1A1FA421-6560-4301-A99F-28B9928257E8}" destId="{E1F7BEA8-2F17-46A5-831A-5D37F360FB50}" srcOrd="3" destOrd="0" presId="urn:microsoft.com/office/officeart/2005/8/layout/hierarchy1"/>
    <dgm:cxn modelId="{57E26273-FD48-451E-A265-2E0189862F9B}" type="presParOf" srcId="{E1F7BEA8-2F17-46A5-831A-5D37F360FB50}" destId="{68F39567-A6FF-44F5-96FA-D02D6A3F08D9}" srcOrd="0" destOrd="0" presId="urn:microsoft.com/office/officeart/2005/8/layout/hierarchy1"/>
    <dgm:cxn modelId="{11B58D89-E715-4738-80DE-65346338751A}" type="presParOf" srcId="{68F39567-A6FF-44F5-96FA-D02D6A3F08D9}" destId="{73132F5A-07D6-4DA5-8567-74540EF4D2F1}" srcOrd="0" destOrd="0" presId="urn:microsoft.com/office/officeart/2005/8/layout/hierarchy1"/>
    <dgm:cxn modelId="{FA4D6D8B-EDD6-4B19-BAF9-2DCB2637B7B1}" type="presParOf" srcId="{68F39567-A6FF-44F5-96FA-D02D6A3F08D9}" destId="{3116B5BC-193D-48B1-BBBD-0135B8A9BAE4}" srcOrd="1" destOrd="0" presId="urn:microsoft.com/office/officeart/2005/8/layout/hierarchy1"/>
    <dgm:cxn modelId="{40445FDC-D645-4910-985B-9549D07632A2}" type="presParOf" srcId="{E1F7BEA8-2F17-46A5-831A-5D37F360FB50}" destId="{B72C6E73-2E0E-4F5B-884D-1693A908EA27}" srcOrd="1" destOrd="0" presId="urn:microsoft.com/office/officeart/2005/8/layout/hierarchy1"/>
    <dgm:cxn modelId="{3B55D846-7E2E-4C7B-88A7-37661C96502D}" type="presParOf" srcId="{B72C6E73-2E0E-4F5B-884D-1693A908EA27}" destId="{9FAEE41F-8F4D-4BED-A5BA-B05900679583}" srcOrd="0" destOrd="0" presId="urn:microsoft.com/office/officeart/2005/8/layout/hierarchy1"/>
    <dgm:cxn modelId="{F1FB2806-7F0B-4705-9B7C-D62D82706C34}" type="presParOf" srcId="{B72C6E73-2E0E-4F5B-884D-1693A908EA27}" destId="{78081A8F-31A7-45DE-B480-514F4125F1D9}" srcOrd="1" destOrd="0" presId="urn:microsoft.com/office/officeart/2005/8/layout/hierarchy1"/>
    <dgm:cxn modelId="{4E1F9E49-5D99-473C-B746-33DF5FFD288B}" type="presParOf" srcId="{78081A8F-31A7-45DE-B480-514F4125F1D9}" destId="{0765243B-9E6D-4F8F-A783-47B05D580189}" srcOrd="0" destOrd="0" presId="urn:microsoft.com/office/officeart/2005/8/layout/hierarchy1"/>
    <dgm:cxn modelId="{508E5358-6FD9-4A71-A85F-9205023D2C03}" type="presParOf" srcId="{0765243B-9E6D-4F8F-A783-47B05D580189}" destId="{4813A0A5-499C-40AC-9D16-A9F3D0294ED3}" srcOrd="0" destOrd="0" presId="urn:microsoft.com/office/officeart/2005/8/layout/hierarchy1"/>
    <dgm:cxn modelId="{6F4D42A4-072E-4979-B76B-423475979B80}" type="presParOf" srcId="{0765243B-9E6D-4F8F-A783-47B05D580189}" destId="{05D183EC-393A-4D6F-B955-C49F2B421E2C}" srcOrd="1" destOrd="0" presId="urn:microsoft.com/office/officeart/2005/8/layout/hierarchy1"/>
    <dgm:cxn modelId="{57291819-BCB0-4AB2-A6B8-CDD580F04946}" type="presParOf" srcId="{78081A8F-31A7-45DE-B480-514F4125F1D9}" destId="{4750F01B-BD12-47DE-A29A-B645B392BB2D}" srcOrd="1" destOrd="0" presId="urn:microsoft.com/office/officeart/2005/8/layout/hierarchy1"/>
    <dgm:cxn modelId="{771D5484-6885-4AEA-BBC9-7A1F5AF0DA27}" type="presParOf" srcId="{4750F01B-BD12-47DE-A29A-B645B392BB2D}" destId="{B1376844-EC16-4AF9-8998-635EC49EA9EF}" srcOrd="0" destOrd="0" presId="urn:microsoft.com/office/officeart/2005/8/layout/hierarchy1"/>
    <dgm:cxn modelId="{839266E6-1690-45BE-BE89-AB16FAD58FB4}" type="presParOf" srcId="{4750F01B-BD12-47DE-A29A-B645B392BB2D}" destId="{551889F0-0B2E-494C-BC06-9F948E6F219A}" srcOrd="1" destOrd="0" presId="urn:microsoft.com/office/officeart/2005/8/layout/hierarchy1"/>
    <dgm:cxn modelId="{A2413F5B-3906-4CAD-B88B-2C8A00F6713E}" type="presParOf" srcId="{551889F0-0B2E-494C-BC06-9F948E6F219A}" destId="{33492A85-9EDC-4554-9230-23A8C2B7B101}" srcOrd="0" destOrd="0" presId="urn:microsoft.com/office/officeart/2005/8/layout/hierarchy1"/>
    <dgm:cxn modelId="{FB1AD169-EFFF-4A05-AF2B-4B6E419E484D}" type="presParOf" srcId="{33492A85-9EDC-4554-9230-23A8C2B7B101}" destId="{A4F9A8DA-1480-4588-99AB-0E931637A7DF}" srcOrd="0" destOrd="0" presId="urn:microsoft.com/office/officeart/2005/8/layout/hierarchy1"/>
    <dgm:cxn modelId="{BE75ED70-10B5-4218-9C98-76E671DB5A4F}" type="presParOf" srcId="{33492A85-9EDC-4554-9230-23A8C2B7B101}" destId="{03B4DE08-A3BE-4567-BFBE-8981D4763574}" srcOrd="1" destOrd="0" presId="urn:microsoft.com/office/officeart/2005/8/layout/hierarchy1"/>
    <dgm:cxn modelId="{D13B4892-B21F-4E26-8326-9F979D77F15B}" type="presParOf" srcId="{551889F0-0B2E-494C-BC06-9F948E6F219A}" destId="{03755044-A22B-447A-9DE3-F6B8DEE4776F}" srcOrd="1" destOrd="0" presId="urn:microsoft.com/office/officeart/2005/8/layout/hierarchy1"/>
    <dgm:cxn modelId="{400C9F76-B6E2-45D2-8EC9-6DBF891BFCF0}" type="presParOf" srcId="{1A1FA421-6560-4301-A99F-28B9928257E8}" destId="{4CBC3F7A-9A60-4064-AAD6-D762D9A9BD20}" srcOrd="4" destOrd="0" presId="urn:microsoft.com/office/officeart/2005/8/layout/hierarchy1"/>
    <dgm:cxn modelId="{D847E82F-3F66-4471-A36B-60DAA8C8D101}" type="presParOf" srcId="{1A1FA421-6560-4301-A99F-28B9928257E8}" destId="{8140DCF6-850E-4500-8660-2DDA25A47EAA}" srcOrd="5" destOrd="0" presId="urn:microsoft.com/office/officeart/2005/8/layout/hierarchy1"/>
    <dgm:cxn modelId="{F6689AAF-5A80-44DC-BF67-F08629D6B6CC}" type="presParOf" srcId="{8140DCF6-850E-4500-8660-2DDA25A47EAA}" destId="{3DEF1A8C-F4E3-4420-A7BD-ED42C242A4E2}" srcOrd="0" destOrd="0" presId="urn:microsoft.com/office/officeart/2005/8/layout/hierarchy1"/>
    <dgm:cxn modelId="{ADB736AB-E88B-4B66-A7A4-3EFD9CA17C70}" type="presParOf" srcId="{3DEF1A8C-F4E3-4420-A7BD-ED42C242A4E2}" destId="{2AE17495-8173-4F15-8C82-6A1A55107CD3}" srcOrd="0" destOrd="0" presId="urn:microsoft.com/office/officeart/2005/8/layout/hierarchy1"/>
    <dgm:cxn modelId="{58379F5B-1053-464B-8256-650CA2590F21}" type="presParOf" srcId="{3DEF1A8C-F4E3-4420-A7BD-ED42C242A4E2}" destId="{B8EDF2F5-DFF8-486A-BAC0-2A81AE5AA6C0}" srcOrd="1" destOrd="0" presId="urn:microsoft.com/office/officeart/2005/8/layout/hierarchy1"/>
    <dgm:cxn modelId="{7C5B6EE2-A1CC-4FBD-A850-FE4CF587AABE}" type="presParOf" srcId="{8140DCF6-850E-4500-8660-2DDA25A47EAA}" destId="{6112C872-D529-4217-BBC7-9A461EDB83CC}" srcOrd="1" destOrd="0" presId="urn:microsoft.com/office/officeart/2005/8/layout/hierarchy1"/>
    <dgm:cxn modelId="{2F78E7D5-B1C0-4C27-AF91-4F5A45CD6E8D}" type="presParOf" srcId="{6112C872-D529-4217-BBC7-9A461EDB83CC}" destId="{E7FFD619-E14D-4D71-B05E-1C45F5A59E8C}" srcOrd="0" destOrd="0" presId="urn:microsoft.com/office/officeart/2005/8/layout/hierarchy1"/>
    <dgm:cxn modelId="{4F461744-8624-45AD-9580-AD49349B18F0}" type="presParOf" srcId="{6112C872-D529-4217-BBC7-9A461EDB83CC}" destId="{A3496E02-E5A3-414F-B46C-E5656696C832}" srcOrd="1" destOrd="0" presId="urn:microsoft.com/office/officeart/2005/8/layout/hierarchy1"/>
    <dgm:cxn modelId="{A91486AF-8D87-402C-AE01-91C0129D8E29}" type="presParOf" srcId="{A3496E02-E5A3-414F-B46C-E5656696C832}" destId="{48FDEBD0-9716-4A32-8136-33E998FC8547}" srcOrd="0" destOrd="0" presId="urn:microsoft.com/office/officeart/2005/8/layout/hierarchy1"/>
    <dgm:cxn modelId="{BBC21619-7FFA-4601-B8D7-E8D95E8299DD}" type="presParOf" srcId="{48FDEBD0-9716-4A32-8136-33E998FC8547}" destId="{47447ECB-D9ED-42A8-948B-3EC67E89935C}" srcOrd="0" destOrd="0" presId="urn:microsoft.com/office/officeart/2005/8/layout/hierarchy1"/>
    <dgm:cxn modelId="{9B018F95-2172-4A8A-9CA4-C8149AE8BA4E}" type="presParOf" srcId="{48FDEBD0-9716-4A32-8136-33E998FC8547}" destId="{E43F1FF2-D9FD-47E0-B543-D93F00A533E9}" srcOrd="1" destOrd="0" presId="urn:microsoft.com/office/officeart/2005/8/layout/hierarchy1"/>
    <dgm:cxn modelId="{E0C6669F-05E0-4E4A-8648-B922D1DFFF28}" type="presParOf" srcId="{A3496E02-E5A3-414F-B46C-E5656696C832}" destId="{8E155FC5-CE5A-48F0-9CAD-7E986D4BE58A}" srcOrd="1" destOrd="0" presId="urn:microsoft.com/office/officeart/2005/8/layout/hierarchy1"/>
    <dgm:cxn modelId="{7AAFD0E8-2C0A-4A43-A485-1B586C90567E}" type="presParOf" srcId="{8E155FC5-CE5A-48F0-9CAD-7E986D4BE58A}" destId="{E322DD03-D87F-4698-B8D4-EE130D4E8270}" srcOrd="0" destOrd="0" presId="urn:microsoft.com/office/officeart/2005/8/layout/hierarchy1"/>
    <dgm:cxn modelId="{08F5DA70-9322-4867-ABCD-CB5E8D5C9041}" type="presParOf" srcId="{8E155FC5-CE5A-48F0-9CAD-7E986D4BE58A}" destId="{66298C2E-B162-4AF0-B6D5-A4DE72A0F425}" srcOrd="1" destOrd="0" presId="urn:microsoft.com/office/officeart/2005/8/layout/hierarchy1"/>
    <dgm:cxn modelId="{97E8A40B-5D15-4DA8-A09F-4A5B90FAD3AA}" type="presParOf" srcId="{66298C2E-B162-4AF0-B6D5-A4DE72A0F425}" destId="{017EC02F-7187-47E5-A813-E17350179C08}" srcOrd="0" destOrd="0" presId="urn:microsoft.com/office/officeart/2005/8/layout/hierarchy1"/>
    <dgm:cxn modelId="{1C1815B7-A407-4E12-8F95-CBF8DC872C01}" type="presParOf" srcId="{017EC02F-7187-47E5-A813-E17350179C08}" destId="{396103CF-784D-48CC-8E08-ABE162429DD6}" srcOrd="0" destOrd="0" presId="urn:microsoft.com/office/officeart/2005/8/layout/hierarchy1"/>
    <dgm:cxn modelId="{3A711EE7-8845-461F-836A-A6D3CFC9DF8E}" type="presParOf" srcId="{017EC02F-7187-47E5-A813-E17350179C08}" destId="{269C9D1E-48DB-48F2-BC42-3AC782243F2C}" srcOrd="1" destOrd="0" presId="urn:microsoft.com/office/officeart/2005/8/layout/hierarchy1"/>
    <dgm:cxn modelId="{E735C4EA-4CFB-42BF-BACB-31EE3A954342}" type="presParOf" srcId="{66298C2E-B162-4AF0-B6D5-A4DE72A0F425}" destId="{6BBFD237-94A5-4966-917B-3516BF5D46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2F5161-A4BD-42B3-88F1-6E24A9AA1278}">
      <dsp:nvSpPr>
        <dsp:cNvPr id="0" name=""/>
        <dsp:cNvSpPr/>
      </dsp:nvSpPr>
      <dsp:spPr>
        <a:xfrm>
          <a:off x="4739300" y="1537406"/>
          <a:ext cx="1191493" cy="1959334"/>
        </a:xfrm>
        <a:custGeom>
          <a:avLst/>
          <a:gdLst/>
          <a:ahLst/>
          <a:cxnLst/>
          <a:rect l="0" t="0" r="0" b="0"/>
          <a:pathLst>
            <a:path>
              <a:moveTo>
                <a:pt x="1191493" y="0"/>
              </a:moveTo>
              <a:lnTo>
                <a:pt x="1191493" y="1815731"/>
              </a:lnTo>
              <a:lnTo>
                <a:pt x="0" y="1815731"/>
              </a:lnTo>
              <a:lnTo>
                <a:pt x="0" y="1959334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4A580-31F6-4E96-BAAD-3AFF5A5DB6BC}">
      <dsp:nvSpPr>
        <dsp:cNvPr id="0" name=""/>
        <dsp:cNvSpPr/>
      </dsp:nvSpPr>
      <dsp:spPr>
        <a:xfrm>
          <a:off x="5930794" y="1537406"/>
          <a:ext cx="172760" cy="72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259"/>
              </a:lnTo>
              <a:lnTo>
                <a:pt x="172760" y="584259"/>
              </a:lnTo>
              <a:lnTo>
                <a:pt x="172760" y="727862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F66B7-F1ED-4E8F-8837-9E877D079951}">
      <dsp:nvSpPr>
        <dsp:cNvPr id="0" name=""/>
        <dsp:cNvSpPr/>
      </dsp:nvSpPr>
      <dsp:spPr>
        <a:xfrm>
          <a:off x="3817542" y="553070"/>
          <a:ext cx="2113251" cy="553392"/>
        </a:xfrm>
        <a:custGeom>
          <a:avLst/>
          <a:gdLst/>
          <a:ahLst/>
          <a:cxnLst/>
          <a:rect l="0" t="0" r="0" b="0"/>
          <a:pathLst>
            <a:path>
              <a:moveTo>
                <a:pt x="0" y="553392"/>
              </a:moveTo>
              <a:lnTo>
                <a:pt x="2113251" y="0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76FB9-9572-4F36-A64A-0CEE08BC337E}">
      <dsp:nvSpPr>
        <dsp:cNvPr id="0" name=""/>
        <dsp:cNvSpPr/>
      </dsp:nvSpPr>
      <dsp:spPr>
        <a:xfrm>
          <a:off x="2075982" y="2168187"/>
          <a:ext cx="770968" cy="2099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901"/>
              </a:lnTo>
              <a:lnTo>
                <a:pt x="770968" y="1955901"/>
              </a:lnTo>
              <a:lnTo>
                <a:pt x="770968" y="2099504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8AE9A-B6FD-4F0E-94C1-2ECFB58A3FBA}">
      <dsp:nvSpPr>
        <dsp:cNvPr id="0" name=""/>
        <dsp:cNvSpPr/>
      </dsp:nvSpPr>
      <dsp:spPr>
        <a:xfrm>
          <a:off x="1244426" y="2168187"/>
          <a:ext cx="831555" cy="597142"/>
        </a:xfrm>
        <a:custGeom>
          <a:avLst/>
          <a:gdLst/>
          <a:ahLst/>
          <a:cxnLst/>
          <a:rect l="0" t="0" r="0" b="0"/>
          <a:pathLst>
            <a:path>
              <a:moveTo>
                <a:pt x="831555" y="0"/>
              </a:moveTo>
              <a:lnTo>
                <a:pt x="831555" y="453539"/>
              </a:lnTo>
              <a:lnTo>
                <a:pt x="0" y="453539"/>
              </a:lnTo>
              <a:lnTo>
                <a:pt x="0" y="597142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A3C89-7926-48BD-93F0-107E1AD2FB28}">
      <dsp:nvSpPr>
        <dsp:cNvPr id="0" name=""/>
        <dsp:cNvSpPr/>
      </dsp:nvSpPr>
      <dsp:spPr>
        <a:xfrm>
          <a:off x="2075982" y="1060742"/>
          <a:ext cx="1741560" cy="91440"/>
        </a:xfrm>
        <a:custGeom>
          <a:avLst/>
          <a:gdLst/>
          <a:ahLst/>
          <a:cxnLst/>
          <a:rect l="0" t="0" r="0" b="0"/>
          <a:pathLst>
            <a:path>
              <a:moveTo>
                <a:pt x="1741560" y="45720"/>
              </a:moveTo>
              <a:lnTo>
                <a:pt x="0" y="45720"/>
              </a:lnTo>
              <a:lnTo>
                <a:pt x="0" y="123109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273F1-2E73-488A-A010-41C2A9B78AE2}">
      <dsp:nvSpPr>
        <dsp:cNvPr id="0" name=""/>
        <dsp:cNvSpPr/>
      </dsp:nvSpPr>
      <dsp:spPr>
        <a:xfrm>
          <a:off x="3042475" y="-163625"/>
          <a:ext cx="1550134" cy="12700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F688E8-35D4-4194-AE42-BE23751FF5BB}">
      <dsp:nvSpPr>
        <dsp:cNvPr id="0" name=""/>
        <dsp:cNvSpPr/>
      </dsp:nvSpPr>
      <dsp:spPr>
        <a:xfrm>
          <a:off x="3214712" y="0"/>
          <a:ext cx="1550134" cy="127008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Определите количество основ в предложении</a:t>
          </a:r>
          <a:endParaRPr lang="ru-RU" sz="1500" kern="1200" dirty="0"/>
        </a:p>
      </dsp:txBody>
      <dsp:txXfrm>
        <a:off x="3214712" y="0"/>
        <a:ext cx="1550134" cy="1270088"/>
      </dsp:txXfrm>
    </dsp:sp>
    <dsp:sp modelId="{6D2794F8-A53B-4070-B80B-65E141BA68DA}">
      <dsp:nvSpPr>
        <dsp:cNvPr id="0" name=""/>
        <dsp:cNvSpPr/>
      </dsp:nvSpPr>
      <dsp:spPr>
        <a:xfrm>
          <a:off x="1300915" y="1183852"/>
          <a:ext cx="1550134" cy="9843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FE5138B-E047-49DA-B2DB-67CA8C4B4793}">
      <dsp:nvSpPr>
        <dsp:cNvPr id="0" name=""/>
        <dsp:cNvSpPr/>
      </dsp:nvSpPr>
      <dsp:spPr>
        <a:xfrm>
          <a:off x="1473152" y="1347477"/>
          <a:ext cx="1550134" cy="9843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Одна</a:t>
          </a:r>
          <a:endParaRPr lang="ru-RU" sz="1500" kern="1200" dirty="0"/>
        </a:p>
      </dsp:txBody>
      <dsp:txXfrm>
        <a:off x="1473152" y="1347477"/>
        <a:ext cx="1550134" cy="984335"/>
      </dsp:txXfrm>
    </dsp:sp>
    <dsp:sp modelId="{D611DD3E-1BC3-4F0A-9434-BBE93B24A8A4}">
      <dsp:nvSpPr>
        <dsp:cNvPr id="0" name=""/>
        <dsp:cNvSpPr/>
      </dsp:nvSpPr>
      <dsp:spPr>
        <a:xfrm>
          <a:off x="399269" y="2765330"/>
          <a:ext cx="1690313" cy="12646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F79348-386B-443D-AEFE-DFFA87E0F5B0}">
      <dsp:nvSpPr>
        <dsp:cNvPr id="0" name=""/>
        <dsp:cNvSpPr/>
      </dsp:nvSpPr>
      <dsp:spPr>
        <a:xfrm>
          <a:off x="571507" y="2928955"/>
          <a:ext cx="1690313" cy="126469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Я долго </a:t>
          </a:r>
          <a:r>
            <a:rPr lang="ru-RU" sz="1500" u="none" kern="1200" dirty="0" smtClean="0"/>
            <a:t>сидел </a:t>
          </a:r>
          <a:r>
            <a:rPr lang="ru-RU" sz="1500" kern="1200" dirty="0" smtClean="0"/>
            <a:t>над задачей, но все – таки решил ее сам.</a:t>
          </a:r>
          <a:endParaRPr lang="ru-RU" sz="1500" kern="1200" dirty="0"/>
        </a:p>
      </dsp:txBody>
      <dsp:txXfrm>
        <a:off x="571507" y="2928955"/>
        <a:ext cx="1690313" cy="1264693"/>
      </dsp:txXfrm>
    </dsp:sp>
    <dsp:sp modelId="{A8E3EEF4-209A-408F-99DD-AA0E8DF8F474}">
      <dsp:nvSpPr>
        <dsp:cNvPr id="0" name=""/>
        <dsp:cNvSpPr/>
      </dsp:nvSpPr>
      <dsp:spPr>
        <a:xfrm>
          <a:off x="2071883" y="4267691"/>
          <a:ext cx="1550134" cy="10440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6E2A5C-A23D-40DF-B7EA-A6FF927542D2}">
      <dsp:nvSpPr>
        <dsp:cNvPr id="0" name=""/>
        <dsp:cNvSpPr/>
      </dsp:nvSpPr>
      <dsp:spPr>
        <a:xfrm>
          <a:off x="2244121" y="4431317"/>
          <a:ext cx="1550134" cy="10440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Простое предложение</a:t>
          </a:r>
          <a:endParaRPr lang="ru-RU" sz="1500" kern="1200" dirty="0"/>
        </a:p>
      </dsp:txBody>
      <dsp:txXfrm>
        <a:off x="2244121" y="4431317"/>
        <a:ext cx="1550134" cy="1044055"/>
      </dsp:txXfrm>
    </dsp:sp>
    <dsp:sp modelId="{A7949E3C-02D3-4A6E-B448-9483455E9721}">
      <dsp:nvSpPr>
        <dsp:cNvPr id="0" name=""/>
        <dsp:cNvSpPr/>
      </dsp:nvSpPr>
      <dsp:spPr>
        <a:xfrm>
          <a:off x="5155726" y="553070"/>
          <a:ext cx="1550134" cy="9843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E14081-C207-4FFB-8C39-0683A6D6AF32}">
      <dsp:nvSpPr>
        <dsp:cNvPr id="0" name=""/>
        <dsp:cNvSpPr/>
      </dsp:nvSpPr>
      <dsp:spPr>
        <a:xfrm>
          <a:off x="5327963" y="716695"/>
          <a:ext cx="1550134" cy="9843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Две и более</a:t>
          </a:r>
          <a:endParaRPr lang="ru-RU" sz="1500" kern="1200" dirty="0"/>
        </a:p>
      </dsp:txBody>
      <dsp:txXfrm>
        <a:off x="5327963" y="716695"/>
        <a:ext cx="1550134" cy="984335"/>
      </dsp:txXfrm>
    </dsp:sp>
    <dsp:sp modelId="{96A93622-2E03-4697-AE30-A5FC73BC41BB}">
      <dsp:nvSpPr>
        <dsp:cNvPr id="0" name=""/>
        <dsp:cNvSpPr/>
      </dsp:nvSpPr>
      <dsp:spPr>
        <a:xfrm>
          <a:off x="5328487" y="2265268"/>
          <a:ext cx="1550134" cy="9843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D5F9D0-271F-4230-82A3-40B0FA5ECFFD}">
      <dsp:nvSpPr>
        <dsp:cNvPr id="0" name=""/>
        <dsp:cNvSpPr/>
      </dsp:nvSpPr>
      <dsp:spPr>
        <a:xfrm>
          <a:off x="5500724" y="2428893"/>
          <a:ext cx="1550134" cy="98433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Допевали петухи, ночь мешалась с днем.</a:t>
          </a:r>
          <a:endParaRPr lang="ru-RU" sz="1500" kern="1200" dirty="0"/>
        </a:p>
      </dsp:txBody>
      <dsp:txXfrm>
        <a:off x="5500724" y="2428893"/>
        <a:ext cx="1550134" cy="984335"/>
      </dsp:txXfrm>
    </dsp:sp>
    <dsp:sp modelId="{7A406CB5-F342-450E-A984-03C7CCC2A112}">
      <dsp:nvSpPr>
        <dsp:cNvPr id="0" name=""/>
        <dsp:cNvSpPr/>
      </dsp:nvSpPr>
      <dsp:spPr>
        <a:xfrm>
          <a:off x="3964233" y="3496740"/>
          <a:ext cx="1550134" cy="9843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4C9171F-2334-4B35-B06B-D533C6E69814}">
      <dsp:nvSpPr>
        <dsp:cNvPr id="0" name=""/>
        <dsp:cNvSpPr/>
      </dsp:nvSpPr>
      <dsp:spPr>
        <a:xfrm>
          <a:off x="4136470" y="3660366"/>
          <a:ext cx="1550134" cy="98433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143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Сложное предложение</a:t>
          </a:r>
          <a:endParaRPr lang="ru-RU" sz="1500" kern="1200" dirty="0"/>
        </a:p>
      </dsp:txBody>
      <dsp:txXfrm>
        <a:off x="4136470" y="3660366"/>
        <a:ext cx="1550134" cy="9843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605335-9EE7-4DD0-B390-54642CD4C453}">
      <dsp:nvSpPr>
        <dsp:cNvPr id="0" name=""/>
        <dsp:cNvSpPr/>
      </dsp:nvSpPr>
      <dsp:spPr>
        <a:xfrm>
          <a:off x="3973" y="2562"/>
          <a:ext cx="8135953" cy="16914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b="1" kern="1200" baseline="0" dirty="0" smtClean="0"/>
            <a:t>УЭ № 1:</a:t>
          </a:r>
          <a:endParaRPr lang="ru-RU" sz="6300" kern="1200" baseline="0" dirty="0"/>
        </a:p>
      </dsp:txBody>
      <dsp:txXfrm>
        <a:off x="3973" y="2562"/>
        <a:ext cx="8135953" cy="1691438"/>
      </dsp:txXfrm>
    </dsp:sp>
    <dsp:sp modelId="{B7891A14-B06A-491B-9EA3-2FCC4A123164}">
      <dsp:nvSpPr>
        <dsp:cNvPr id="0" name=""/>
        <dsp:cNvSpPr/>
      </dsp:nvSpPr>
      <dsp:spPr>
        <a:xfrm>
          <a:off x="7946" y="1705012"/>
          <a:ext cx="8135953" cy="1691438"/>
        </a:xfrm>
        <a:prstGeom prst="roundRect">
          <a:avLst/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baseline="0" dirty="0" smtClean="0"/>
            <a:t>простые – 2, 3, 4, 6</a:t>
          </a:r>
          <a:endParaRPr lang="ru-RU" sz="6300" kern="1200" dirty="0"/>
        </a:p>
      </dsp:txBody>
      <dsp:txXfrm>
        <a:off x="7946" y="1705012"/>
        <a:ext cx="8135953" cy="1691438"/>
      </dsp:txXfrm>
    </dsp:sp>
    <dsp:sp modelId="{CE2674D4-1850-4675-81A0-CAD43AE300BC}">
      <dsp:nvSpPr>
        <dsp:cNvPr id="0" name=""/>
        <dsp:cNvSpPr/>
      </dsp:nvSpPr>
      <dsp:spPr>
        <a:xfrm>
          <a:off x="7946" y="3465799"/>
          <a:ext cx="8135953" cy="1691438"/>
        </a:xfrm>
        <a:prstGeom prst="roundRect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baseline="0" dirty="0" smtClean="0"/>
            <a:t>сложные – 1, 5, 7</a:t>
          </a:r>
          <a:endParaRPr lang="ru-RU" sz="6300" kern="1200" dirty="0"/>
        </a:p>
      </dsp:txBody>
      <dsp:txXfrm>
        <a:off x="7946" y="3465799"/>
        <a:ext cx="8135953" cy="16914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383FA0-7FD5-4538-B62D-A367C7ADA66D}">
      <dsp:nvSpPr>
        <dsp:cNvPr id="0" name=""/>
        <dsp:cNvSpPr/>
      </dsp:nvSpPr>
      <dsp:spPr>
        <a:xfrm>
          <a:off x="4824531" y="3382625"/>
          <a:ext cx="91440" cy="3954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47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81F1B-229F-41A0-BB88-2AA7C4B87D0E}">
      <dsp:nvSpPr>
        <dsp:cNvPr id="0" name=""/>
        <dsp:cNvSpPr/>
      </dsp:nvSpPr>
      <dsp:spPr>
        <a:xfrm>
          <a:off x="4824531" y="2123665"/>
          <a:ext cx="91440" cy="3954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47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52892-CD0C-4F30-A0DF-E1924F4777B2}">
      <dsp:nvSpPr>
        <dsp:cNvPr id="0" name=""/>
        <dsp:cNvSpPr/>
      </dsp:nvSpPr>
      <dsp:spPr>
        <a:xfrm>
          <a:off x="4039254" y="864705"/>
          <a:ext cx="830996" cy="395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507"/>
              </a:lnTo>
              <a:lnTo>
                <a:pt x="830996" y="269507"/>
              </a:lnTo>
              <a:lnTo>
                <a:pt x="830996" y="395478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BDAE2-3B81-423C-B279-F6D117B6DB88}">
      <dsp:nvSpPr>
        <dsp:cNvPr id="0" name=""/>
        <dsp:cNvSpPr/>
      </dsp:nvSpPr>
      <dsp:spPr>
        <a:xfrm>
          <a:off x="3162538" y="3382625"/>
          <a:ext cx="91440" cy="3954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47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232FA-ADB8-45BC-B3C6-6C23449D7328}">
      <dsp:nvSpPr>
        <dsp:cNvPr id="0" name=""/>
        <dsp:cNvSpPr/>
      </dsp:nvSpPr>
      <dsp:spPr>
        <a:xfrm>
          <a:off x="3162538" y="2123665"/>
          <a:ext cx="91440" cy="3954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47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84857-C7CE-4553-9034-865655825BBB}">
      <dsp:nvSpPr>
        <dsp:cNvPr id="0" name=""/>
        <dsp:cNvSpPr/>
      </dsp:nvSpPr>
      <dsp:spPr>
        <a:xfrm>
          <a:off x="3208258" y="864705"/>
          <a:ext cx="830996" cy="395478"/>
        </a:xfrm>
        <a:custGeom>
          <a:avLst/>
          <a:gdLst/>
          <a:ahLst/>
          <a:cxnLst/>
          <a:rect l="0" t="0" r="0" b="0"/>
          <a:pathLst>
            <a:path>
              <a:moveTo>
                <a:pt x="830996" y="0"/>
              </a:moveTo>
              <a:lnTo>
                <a:pt x="830996" y="269507"/>
              </a:lnTo>
              <a:lnTo>
                <a:pt x="0" y="269507"/>
              </a:lnTo>
              <a:lnTo>
                <a:pt x="0" y="395478"/>
              </a:lnTo>
            </a:path>
          </a:pathLst>
        </a:custGeom>
        <a:noFill/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B3E6D-8F30-4A99-AB41-6046960090D9}">
      <dsp:nvSpPr>
        <dsp:cNvPr id="0" name=""/>
        <dsp:cNvSpPr/>
      </dsp:nvSpPr>
      <dsp:spPr>
        <a:xfrm>
          <a:off x="3359348" y="1224"/>
          <a:ext cx="1359812" cy="86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11899F-CCDD-4396-B3CA-409D943C99FA}">
      <dsp:nvSpPr>
        <dsp:cNvPr id="0" name=""/>
        <dsp:cNvSpPr/>
      </dsp:nvSpPr>
      <dsp:spPr>
        <a:xfrm>
          <a:off x="3510438" y="144760"/>
          <a:ext cx="1359812" cy="863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7030A0"/>
              </a:solidFill>
            </a:rPr>
            <a:t>Сложное</a:t>
          </a:r>
          <a:r>
            <a:rPr lang="ru-RU" sz="1100" kern="1200" baseline="0" dirty="0" smtClean="0">
              <a:solidFill>
                <a:srgbClr val="7030A0"/>
              </a:solidFill>
            </a:rPr>
            <a:t> предложение по типу связи</a:t>
          </a:r>
          <a:endParaRPr lang="ru-RU" sz="1100" kern="1200" dirty="0">
            <a:solidFill>
              <a:srgbClr val="7030A0"/>
            </a:solidFill>
          </a:endParaRPr>
        </a:p>
      </dsp:txBody>
      <dsp:txXfrm>
        <a:off x="3510438" y="144760"/>
        <a:ext cx="1359812" cy="863481"/>
      </dsp:txXfrm>
    </dsp:sp>
    <dsp:sp modelId="{ECEB4BDC-AC9A-4A72-9B12-18FCF521EEDE}">
      <dsp:nvSpPr>
        <dsp:cNvPr id="0" name=""/>
        <dsp:cNvSpPr/>
      </dsp:nvSpPr>
      <dsp:spPr>
        <a:xfrm>
          <a:off x="2528351" y="1260184"/>
          <a:ext cx="1359812" cy="86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0DBA49-2E40-4CF8-9B4B-D548515FD945}">
      <dsp:nvSpPr>
        <dsp:cNvPr id="0" name=""/>
        <dsp:cNvSpPr/>
      </dsp:nvSpPr>
      <dsp:spPr>
        <a:xfrm>
          <a:off x="2679442" y="1403720"/>
          <a:ext cx="1359812" cy="863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 смыслу, интонационно, с помощью союзов и союзных слов</a:t>
          </a:r>
          <a:endParaRPr lang="ru-RU" sz="1100" kern="1200" dirty="0"/>
        </a:p>
      </dsp:txBody>
      <dsp:txXfrm>
        <a:off x="2679442" y="1403720"/>
        <a:ext cx="1359812" cy="863481"/>
      </dsp:txXfrm>
    </dsp:sp>
    <dsp:sp modelId="{65609396-82EC-4DDB-B178-813904EBEC52}">
      <dsp:nvSpPr>
        <dsp:cNvPr id="0" name=""/>
        <dsp:cNvSpPr/>
      </dsp:nvSpPr>
      <dsp:spPr>
        <a:xfrm>
          <a:off x="2528351" y="2519144"/>
          <a:ext cx="1359812" cy="86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D32057-39A5-439D-AF8B-84ED6285A235}">
      <dsp:nvSpPr>
        <dsp:cNvPr id="0" name=""/>
        <dsp:cNvSpPr/>
      </dsp:nvSpPr>
      <dsp:spPr>
        <a:xfrm>
          <a:off x="2679442" y="2662680"/>
          <a:ext cx="1359812" cy="863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Союзное</a:t>
          </a:r>
          <a:endParaRPr lang="ru-RU" sz="1100" kern="1200" dirty="0"/>
        </a:p>
      </dsp:txBody>
      <dsp:txXfrm>
        <a:off x="2679442" y="2662680"/>
        <a:ext cx="1359812" cy="863481"/>
      </dsp:txXfrm>
    </dsp:sp>
    <dsp:sp modelId="{E99F5212-EF12-49B4-A0C7-BB801860D2C8}">
      <dsp:nvSpPr>
        <dsp:cNvPr id="0" name=""/>
        <dsp:cNvSpPr/>
      </dsp:nvSpPr>
      <dsp:spPr>
        <a:xfrm>
          <a:off x="2528351" y="3778104"/>
          <a:ext cx="1359812" cy="86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6D0FFC-4516-483E-B3D2-1627D58A0A6D}">
      <dsp:nvSpPr>
        <dsp:cNvPr id="0" name=""/>
        <dsp:cNvSpPr/>
      </dsp:nvSpPr>
      <dsp:spPr>
        <a:xfrm>
          <a:off x="2679442" y="3921640"/>
          <a:ext cx="1359812" cy="863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Исправьте общество, и болезней не будет.</a:t>
          </a:r>
          <a:endParaRPr lang="ru-RU" sz="1100" kern="1200" dirty="0"/>
        </a:p>
      </dsp:txBody>
      <dsp:txXfrm>
        <a:off x="2679442" y="3921640"/>
        <a:ext cx="1359812" cy="863481"/>
      </dsp:txXfrm>
    </dsp:sp>
    <dsp:sp modelId="{5165BFBF-EF14-4570-9D5D-EDB48C4B71DA}">
      <dsp:nvSpPr>
        <dsp:cNvPr id="0" name=""/>
        <dsp:cNvSpPr/>
      </dsp:nvSpPr>
      <dsp:spPr>
        <a:xfrm>
          <a:off x="4190345" y="1260184"/>
          <a:ext cx="1359812" cy="86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3EAAED-75E5-4A39-BB89-E41FF7AE71CA}">
      <dsp:nvSpPr>
        <dsp:cNvPr id="0" name=""/>
        <dsp:cNvSpPr/>
      </dsp:nvSpPr>
      <dsp:spPr>
        <a:xfrm>
          <a:off x="4341435" y="1403720"/>
          <a:ext cx="1359812" cy="863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 смыслу и интонационно</a:t>
          </a:r>
          <a:endParaRPr lang="ru-RU" sz="1100" kern="1200" dirty="0"/>
        </a:p>
      </dsp:txBody>
      <dsp:txXfrm>
        <a:off x="4341435" y="1403720"/>
        <a:ext cx="1359812" cy="863481"/>
      </dsp:txXfrm>
    </dsp:sp>
    <dsp:sp modelId="{BE8EEB48-1ED0-4C7F-926B-69D1EFDB18B9}">
      <dsp:nvSpPr>
        <dsp:cNvPr id="0" name=""/>
        <dsp:cNvSpPr/>
      </dsp:nvSpPr>
      <dsp:spPr>
        <a:xfrm>
          <a:off x="4190345" y="2519144"/>
          <a:ext cx="1359812" cy="86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4F5E4D-8E8A-40BB-93B0-A493B2E4CE40}">
      <dsp:nvSpPr>
        <dsp:cNvPr id="0" name=""/>
        <dsp:cNvSpPr/>
      </dsp:nvSpPr>
      <dsp:spPr>
        <a:xfrm>
          <a:off x="4341435" y="2662680"/>
          <a:ext cx="1359812" cy="863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Бессоюзное</a:t>
          </a:r>
          <a:endParaRPr lang="ru-RU" sz="1100" kern="1200" dirty="0"/>
        </a:p>
      </dsp:txBody>
      <dsp:txXfrm>
        <a:off x="4341435" y="2662680"/>
        <a:ext cx="1359812" cy="863481"/>
      </dsp:txXfrm>
    </dsp:sp>
    <dsp:sp modelId="{62E733F7-9ABE-4DD3-8D66-55E74E4BCB45}">
      <dsp:nvSpPr>
        <dsp:cNvPr id="0" name=""/>
        <dsp:cNvSpPr/>
      </dsp:nvSpPr>
      <dsp:spPr>
        <a:xfrm>
          <a:off x="4190345" y="3778104"/>
          <a:ext cx="1359812" cy="86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DE1A1E-E1FE-44A7-9123-AE6994EA9196}">
      <dsp:nvSpPr>
        <dsp:cNvPr id="0" name=""/>
        <dsp:cNvSpPr/>
      </dsp:nvSpPr>
      <dsp:spPr>
        <a:xfrm>
          <a:off x="4341435" y="3921640"/>
          <a:ext cx="1359812" cy="863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Было темно, сеялся мелкий теплый дождь.</a:t>
          </a:r>
          <a:endParaRPr lang="ru-RU" sz="1100" kern="1200" dirty="0"/>
        </a:p>
      </dsp:txBody>
      <dsp:txXfrm>
        <a:off x="4341435" y="3921640"/>
        <a:ext cx="1359812" cy="86348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C11359-9A5B-4D2B-8074-C290A4E80192}">
      <dsp:nvSpPr>
        <dsp:cNvPr id="0" name=""/>
        <dsp:cNvSpPr/>
      </dsp:nvSpPr>
      <dsp:spPr>
        <a:xfrm>
          <a:off x="56083" y="66035"/>
          <a:ext cx="1883469" cy="1545451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Сочинительные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Служат для связи синтаксически равноправных единиц</a:t>
          </a:r>
          <a:endParaRPr lang="ru-RU" sz="1400" kern="1200" dirty="0"/>
        </a:p>
      </dsp:txBody>
      <dsp:txXfrm>
        <a:off x="56083" y="66035"/>
        <a:ext cx="1883469" cy="1545451"/>
      </dsp:txXfrm>
    </dsp:sp>
    <dsp:sp modelId="{61DE4C0C-9DEA-456C-B2A5-3D12CA3D6672}">
      <dsp:nvSpPr>
        <dsp:cNvPr id="0" name=""/>
        <dsp:cNvSpPr/>
      </dsp:nvSpPr>
      <dsp:spPr>
        <a:xfrm>
          <a:off x="2010685" y="81258"/>
          <a:ext cx="2034234" cy="1545114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Подчинительные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Служат для связи синтаксически неравноправных единиц</a:t>
          </a:r>
          <a:endParaRPr lang="ru-RU" sz="1400" kern="1200" dirty="0"/>
        </a:p>
      </dsp:txBody>
      <dsp:txXfrm>
        <a:off x="2010685" y="81258"/>
        <a:ext cx="2034234" cy="1545114"/>
      </dsp:txXfrm>
    </dsp:sp>
    <dsp:sp modelId="{25DABEF2-E933-4EE8-BA49-FA4C6A503A6B}">
      <dsp:nvSpPr>
        <dsp:cNvPr id="0" name=""/>
        <dsp:cNvSpPr/>
      </dsp:nvSpPr>
      <dsp:spPr>
        <a:xfrm>
          <a:off x="0" y="1678815"/>
          <a:ext cx="1811055" cy="1103797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Соединительные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И; да; тоже; также; и…</a:t>
          </a:r>
          <a:r>
            <a:rPr lang="ru-RU" sz="1200" kern="1200" dirty="0" err="1" smtClean="0"/>
            <a:t>и</a:t>
          </a:r>
          <a:r>
            <a:rPr lang="ru-RU" sz="1200" kern="1200" dirty="0" smtClean="0"/>
            <a:t>; ни…</a:t>
          </a:r>
          <a:r>
            <a:rPr lang="ru-RU" sz="1200" kern="1200" dirty="0" err="1" smtClean="0"/>
            <a:t>ни</a:t>
          </a:r>
          <a:r>
            <a:rPr lang="ru-RU" sz="1200" kern="1200" dirty="0" smtClean="0"/>
            <a:t>; как…так и; не только.., но и</a:t>
          </a:r>
          <a:endParaRPr lang="ru-RU" sz="1200" kern="1200" dirty="0"/>
        </a:p>
      </dsp:txBody>
      <dsp:txXfrm>
        <a:off x="0" y="1678815"/>
        <a:ext cx="1811055" cy="1103797"/>
      </dsp:txXfrm>
    </dsp:sp>
    <dsp:sp modelId="{B0765E97-3843-4FF2-B686-3CF24EEBC2B5}">
      <dsp:nvSpPr>
        <dsp:cNvPr id="0" name=""/>
        <dsp:cNvSpPr/>
      </dsp:nvSpPr>
      <dsp:spPr>
        <a:xfrm>
          <a:off x="2000264" y="1643075"/>
          <a:ext cx="2056397" cy="1120045"/>
        </a:xfrm>
        <a:prstGeom prst="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Изъяснительные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Что; чтобы; как</a:t>
          </a:r>
          <a:endParaRPr lang="ru-RU" sz="1000" kern="1200" dirty="0"/>
        </a:p>
      </dsp:txBody>
      <dsp:txXfrm>
        <a:off x="2000264" y="1643075"/>
        <a:ext cx="2056397" cy="1120045"/>
      </dsp:txXfrm>
    </dsp:sp>
    <dsp:sp modelId="{18616235-702B-49CA-93BA-844B6DF05742}">
      <dsp:nvSpPr>
        <dsp:cNvPr id="0" name=""/>
        <dsp:cNvSpPr/>
      </dsp:nvSpPr>
      <dsp:spPr>
        <a:xfrm>
          <a:off x="2016647" y="2795456"/>
          <a:ext cx="1819953" cy="2633586"/>
        </a:xfrm>
        <a:prstGeom prst="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Обстоятельственные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Времени: когда; едва; как только; прежде чем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Причины: потому что; так как; ибо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Цели: для того чтобы; с тем чтобы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Условия: если(бы); раз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Уступки: хотя; несмотря на то, что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Следствия: так что; поэтому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Сравнения: как; словно; будто; точно; как будто</a:t>
          </a:r>
        </a:p>
      </dsp:txBody>
      <dsp:txXfrm>
        <a:off x="2016647" y="2795456"/>
        <a:ext cx="1819953" cy="2633586"/>
      </dsp:txXfrm>
    </dsp:sp>
    <dsp:sp modelId="{68DA9C98-DF01-420D-8B61-0DA9027B8917}">
      <dsp:nvSpPr>
        <dsp:cNvPr id="0" name=""/>
        <dsp:cNvSpPr/>
      </dsp:nvSpPr>
      <dsp:spPr>
        <a:xfrm>
          <a:off x="857256" y="4043153"/>
          <a:ext cx="1138002" cy="1600424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Противительные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Но; а; да; однако; зато</a:t>
          </a:r>
          <a:endParaRPr lang="ru-RU" sz="1000" kern="1200" dirty="0"/>
        </a:p>
      </dsp:txBody>
      <dsp:txXfrm>
        <a:off x="857256" y="4043153"/>
        <a:ext cx="1138002" cy="1600424"/>
      </dsp:txXfrm>
    </dsp:sp>
    <dsp:sp modelId="{3965B2BD-F07D-4F84-9F3A-C3F258D06650}">
      <dsp:nvSpPr>
        <dsp:cNvPr id="0" name=""/>
        <dsp:cNvSpPr/>
      </dsp:nvSpPr>
      <dsp:spPr>
        <a:xfrm>
          <a:off x="1" y="2786082"/>
          <a:ext cx="1217711" cy="1242215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Разделительные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Или; либо; или…</a:t>
          </a:r>
          <a:r>
            <a:rPr lang="ru-RU" sz="1000" kern="1200" dirty="0" err="1" smtClean="0"/>
            <a:t>или</a:t>
          </a:r>
          <a:r>
            <a:rPr lang="ru-RU" sz="1000" kern="1200" dirty="0" smtClean="0"/>
            <a:t>» либо…</a:t>
          </a:r>
          <a:r>
            <a:rPr lang="ru-RU" sz="1000" kern="1200" dirty="0" err="1" smtClean="0"/>
            <a:t>либо</a:t>
          </a:r>
          <a:r>
            <a:rPr lang="ru-RU" sz="1000" kern="1200" dirty="0" smtClean="0"/>
            <a:t>; то…</a:t>
          </a:r>
          <a:r>
            <a:rPr lang="ru-RU" sz="1000" kern="1200" dirty="0" err="1" smtClean="0"/>
            <a:t>то</a:t>
          </a:r>
          <a:r>
            <a:rPr lang="ru-RU" sz="1000" kern="1200" dirty="0" smtClean="0"/>
            <a:t>; не то…не то; то ли…то ли</a:t>
          </a:r>
          <a:endParaRPr lang="ru-RU" sz="1000" kern="1200" dirty="0"/>
        </a:p>
      </dsp:txBody>
      <dsp:txXfrm>
        <a:off x="1" y="2786082"/>
        <a:ext cx="1217711" cy="12422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88D89-4925-4E45-A91D-3C3ACCF806DF}">
      <dsp:nvSpPr>
        <dsp:cNvPr id="0" name=""/>
        <dsp:cNvSpPr/>
      </dsp:nvSpPr>
      <dsp:spPr>
        <a:xfrm>
          <a:off x="107250" y="552804"/>
          <a:ext cx="1808292" cy="1680704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Простые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Состоят из одного слова</a:t>
          </a:r>
          <a:endParaRPr lang="ru-RU" sz="1900" kern="1200" dirty="0"/>
        </a:p>
      </dsp:txBody>
      <dsp:txXfrm>
        <a:off x="107250" y="552804"/>
        <a:ext cx="1808292" cy="1680704"/>
      </dsp:txXfrm>
    </dsp:sp>
    <dsp:sp modelId="{23C753BB-36A2-4D3B-9A18-AF0C575C218E}">
      <dsp:nvSpPr>
        <dsp:cNvPr id="0" name=""/>
        <dsp:cNvSpPr/>
      </dsp:nvSpPr>
      <dsp:spPr>
        <a:xfrm>
          <a:off x="1938220" y="571505"/>
          <a:ext cx="1809284" cy="165399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Составные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Состоят из двух и более слов</a:t>
          </a:r>
          <a:endParaRPr lang="ru-RU" sz="1900" kern="1200" dirty="0"/>
        </a:p>
      </dsp:txBody>
      <dsp:txXfrm>
        <a:off x="1938220" y="571505"/>
        <a:ext cx="1809284" cy="1653998"/>
      </dsp:txXfrm>
    </dsp:sp>
    <dsp:sp modelId="{BC17D019-A726-4476-87DA-DDED6B8D7494}">
      <dsp:nvSpPr>
        <dsp:cNvPr id="0" name=""/>
        <dsp:cNvSpPr/>
      </dsp:nvSpPr>
      <dsp:spPr>
        <a:xfrm>
          <a:off x="0" y="2286017"/>
          <a:ext cx="1881035" cy="2888264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Что; чтобы; словно; и; да; тоже; также; едва; когда; будто; однако</a:t>
          </a:r>
          <a:endParaRPr lang="ru-RU" sz="1900" kern="1200" dirty="0"/>
        </a:p>
      </dsp:txBody>
      <dsp:txXfrm>
        <a:off x="0" y="2286017"/>
        <a:ext cx="1881035" cy="2888264"/>
      </dsp:txXfrm>
    </dsp:sp>
    <dsp:sp modelId="{1A9BBA09-226C-4459-8285-3C8A3154CC57}">
      <dsp:nvSpPr>
        <dsp:cNvPr id="0" name=""/>
        <dsp:cNvSpPr/>
      </dsp:nvSpPr>
      <dsp:spPr>
        <a:xfrm>
          <a:off x="1940963" y="2255795"/>
          <a:ext cx="1801676" cy="2935337"/>
        </a:xfrm>
        <a:prstGeom prst="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 только…но и; в связи с тем что; в то время как; потому что; так как; несмотря на то что; как будто; оттого что; ради того чтобы</a:t>
          </a:r>
          <a:endParaRPr lang="ru-RU" sz="1900" kern="1200" dirty="0"/>
        </a:p>
      </dsp:txBody>
      <dsp:txXfrm>
        <a:off x="1940963" y="2255795"/>
        <a:ext cx="1801676" cy="293533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95E8D0-F3EF-4C2C-B0FC-33E0DCB8A41F}">
      <dsp:nvSpPr>
        <dsp:cNvPr id="0" name=""/>
        <dsp:cNvSpPr/>
      </dsp:nvSpPr>
      <dsp:spPr>
        <a:xfrm>
          <a:off x="0" y="529792"/>
          <a:ext cx="8143900" cy="79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baseline="0" dirty="0" smtClean="0"/>
            <a:t>УЭ № 2:</a:t>
          </a:r>
          <a:endParaRPr lang="ru-RU" sz="3400" kern="1200" baseline="0" dirty="0"/>
        </a:p>
      </dsp:txBody>
      <dsp:txXfrm>
        <a:off x="0" y="529792"/>
        <a:ext cx="8143900" cy="795600"/>
      </dsp:txXfrm>
    </dsp:sp>
    <dsp:sp modelId="{6C51DCEC-7F05-4330-A556-B26BCD3DE2B5}">
      <dsp:nvSpPr>
        <dsp:cNvPr id="0" name=""/>
        <dsp:cNvSpPr/>
      </dsp:nvSpPr>
      <dsp:spPr>
        <a:xfrm>
          <a:off x="0" y="1423312"/>
          <a:ext cx="8143900" cy="795600"/>
        </a:xfrm>
        <a:prstGeom prst="roundRect">
          <a:avLst/>
        </a:prstGeom>
        <a:solidFill>
          <a:schemeClr val="accent4">
            <a:hueOff val="4308971"/>
            <a:satOff val="-10901"/>
            <a:lumOff val="49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baseline="0" dirty="0" smtClean="0"/>
            <a:t>союзы – 1, 2, 4</a:t>
          </a:r>
          <a:endParaRPr lang="ru-RU" sz="3400" kern="1200" dirty="0"/>
        </a:p>
      </dsp:txBody>
      <dsp:txXfrm>
        <a:off x="0" y="1423312"/>
        <a:ext cx="8143900" cy="795600"/>
      </dsp:txXfrm>
    </dsp:sp>
    <dsp:sp modelId="{607558EF-C9E6-4AF7-A05E-CC9BBC20AD87}">
      <dsp:nvSpPr>
        <dsp:cNvPr id="0" name=""/>
        <dsp:cNvSpPr/>
      </dsp:nvSpPr>
      <dsp:spPr>
        <a:xfrm>
          <a:off x="0" y="2316832"/>
          <a:ext cx="8143900" cy="795600"/>
        </a:xfrm>
        <a:prstGeom prst="roundRect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baseline="0" dirty="0" smtClean="0"/>
            <a:t>союзные слова – 3 </a:t>
          </a:r>
          <a:endParaRPr lang="ru-RU" sz="3400" kern="1200" dirty="0"/>
        </a:p>
      </dsp:txBody>
      <dsp:txXfrm>
        <a:off x="0" y="2316832"/>
        <a:ext cx="8143900" cy="795600"/>
      </dsp:txXfrm>
    </dsp:sp>
    <dsp:sp modelId="{2E466C04-0D72-484E-BB6D-65E21465716F}">
      <dsp:nvSpPr>
        <dsp:cNvPr id="0" name=""/>
        <dsp:cNvSpPr/>
      </dsp:nvSpPr>
      <dsp:spPr>
        <a:xfrm>
          <a:off x="0" y="3210352"/>
          <a:ext cx="8143900" cy="795600"/>
        </a:xfrm>
        <a:prstGeom prst="roundRect">
          <a:avLst/>
        </a:prstGeom>
        <a:solidFill>
          <a:schemeClr val="accent4">
            <a:hueOff val="12926913"/>
            <a:satOff val="-32702"/>
            <a:lumOff val="147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baseline="0" dirty="0" smtClean="0"/>
            <a:t>бессоюзная – 6 </a:t>
          </a:r>
          <a:endParaRPr lang="ru-RU" sz="3400" kern="1200" dirty="0"/>
        </a:p>
      </dsp:txBody>
      <dsp:txXfrm>
        <a:off x="0" y="3210352"/>
        <a:ext cx="8143900" cy="795600"/>
      </dsp:txXfrm>
    </dsp:sp>
    <dsp:sp modelId="{7E4744DB-D336-49B5-AA10-41B87A8F3819}">
      <dsp:nvSpPr>
        <dsp:cNvPr id="0" name=""/>
        <dsp:cNvSpPr/>
      </dsp:nvSpPr>
      <dsp:spPr>
        <a:xfrm>
          <a:off x="0" y="4103872"/>
          <a:ext cx="8143900" cy="795600"/>
        </a:xfrm>
        <a:prstGeom prst="roundRect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baseline="0" dirty="0" smtClean="0"/>
            <a:t>союзы, союзные слова, бессоюзная – 5 </a:t>
          </a:r>
          <a:endParaRPr lang="ru-RU" sz="3400" kern="1200" dirty="0"/>
        </a:p>
      </dsp:txBody>
      <dsp:txXfrm>
        <a:off x="0" y="4103872"/>
        <a:ext cx="8143900" cy="795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F31806-9441-437A-8B93-EBAA9B13887C}">
      <dsp:nvSpPr>
        <dsp:cNvPr id="0" name=""/>
        <dsp:cNvSpPr/>
      </dsp:nvSpPr>
      <dsp:spPr>
        <a:xfrm>
          <a:off x="5444326" y="3988442"/>
          <a:ext cx="91440" cy="4663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300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19D92-0506-4B17-A84D-3881D9C8C07D}">
      <dsp:nvSpPr>
        <dsp:cNvPr id="0" name=""/>
        <dsp:cNvSpPr/>
      </dsp:nvSpPr>
      <dsp:spPr>
        <a:xfrm>
          <a:off x="5444326" y="2504030"/>
          <a:ext cx="91440" cy="4663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300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0B11E-4CFA-415E-9A19-9EA445CC3E7C}">
      <dsp:nvSpPr>
        <dsp:cNvPr id="0" name=""/>
        <dsp:cNvSpPr/>
      </dsp:nvSpPr>
      <dsp:spPr>
        <a:xfrm>
          <a:off x="3870901" y="876411"/>
          <a:ext cx="1619144" cy="609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977"/>
              </a:lnTo>
              <a:lnTo>
                <a:pt x="1619144" y="460977"/>
              </a:lnTo>
              <a:lnTo>
                <a:pt x="1619144" y="60950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F6885-D9E9-4FB9-950C-3F665A54960F}">
      <dsp:nvSpPr>
        <dsp:cNvPr id="0" name=""/>
        <dsp:cNvSpPr/>
      </dsp:nvSpPr>
      <dsp:spPr>
        <a:xfrm>
          <a:off x="3484706" y="3988442"/>
          <a:ext cx="91440" cy="4663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300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2A165-3C02-42E7-A1F5-A604C15AC518}">
      <dsp:nvSpPr>
        <dsp:cNvPr id="0" name=""/>
        <dsp:cNvSpPr/>
      </dsp:nvSpPr>
      <dsp:spPr>
        <a:xfrm>
          <a:off x="2552347" y="2491945"/>
          <a:ext cx="978078" cy="478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855"/>
              </a:lnTo>
              <a:lnTo>
                <a:pt x="978078" y="329855"/>
              </a:lnTo>
              <a:lnTo>
                <a:pt x="978078" y="478385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060F8-156D-4AE7-994B-E2CCE346C860}">
      <dsp:nvSpPr>
        <dsp:cNvPr id="0" name=""/>
        <dsp:cNvSpPr/>
      </dsp:nvSpPr>
      <dsp:spPr>
        <a:xfrm>
          <a:off x="1525086" y="3988442"/>
          <a:ext cx="91440" cy="4663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300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4A06A-37F4-416D-99E0-654C70E7F18F}">
      <dsp:nvSpPr>
        <dsp:cNvPr id="0" name=""/>
        <dsp:cNvSpPr/>
      </dsp:nvSpPr>
      <dsp:spPr>
        <a:xfrm>
          <a:off x="1570806" y="2491945"/>
          <a:ext cx="981541" cy="478385"/>
        </a:xfrm>
        <a:custGeom>
          <a:avLst/>
          <a:gdLst/>
          <a:ahLst/>
          <a:cxnLst/>
          <a:rect l="0" t="0" r="0" b="0"/>
          <a:pathLst>
            <a:path>
              <a:moveTo>
                <a:pt x="981541" y="0"/>
              </a:moveTo>
              <a:lnTo>
                <a:pt x="981541" y="329855"/>
              </a:lnTo>
              <a:lnTo>
                <a:pt x="0" y="329855"/>
              </a:lnTo>
              <a:lnTo>
                <a:pt x="0" y="478385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E1614-5C50-4C9F-B98D-DCDD7EC2078F}">
      <dsp:nvSpPr>
        <dsp:cNvPr id="0" name=""/>
        <dsp:cNvSpPr/>
      </dsp:nvSpPr>
      <dsp:spPr>
        <a:xfrm>
          <a:off x="2552347" y="876411"/>
          <a:ext cx="1318553" cy="597423"/>
        </a:xfrm>
        <a:custGeom>
          <a:avLst/>
          <a:gdLst/>
          <a:ahLst/>
          <a:cxnLst/>
          <a:rect l="0" t="0" r="0" b="0"/>
          <a:pathLst>
            <a:path>
              <a:moveTo>
                <a:pt x="1318553" y="0"/>
              </a:moveTo>
              <a:lnTo>
                <a:pt x="1318553" y="448892"/>
              </a:lnTo>
              <a:lnTo>
                <a:pt x="0" y="448892"/>
              </a:lnTo>
              <a:lnTo>
                <a:pt x="0" y="597423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E2C2E-8DBB-411F-AF7D-5BC50DB1EFDE}">
      <dsp:nvSpPr>
        <dsp:cNvPr id="0" name=""/>
        <dsp:cNvSpPr/>
      </dsp:nvSpPr>
      <dsp:spPr>
        <a:xfrm>
          <a:off x="3069238" y="-141700"/>
          <a:ext cx="1603325" cy="10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A754A6-3AB5-4452-B51D-14AC159FD28B}">
      <dsp:nvSpPr>
        <dsp:cNvPr id="0" name=""/>
        <dsp:cNvSpPr/>
      </dsp:nvSpPr>
      <dsp:spPr>
        <a:xfrm>
          <a:off x="3247385" y="27539"/>
          <a:ext cx="1603325" cy="10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Сложные предложения по типу связи</a:t>
          </a:r>
          <a:endParaRPr lang="ru-RU" sz="1400" kern="1200" dirty="0"/>
        </a:p>
      </dsp:txBody>
      <dsp:txXfrm>
        <a:off x="3247385" y="27539"/>
        <a:ext cx="1603325" cy="1018111"/>
      </dsp:txXfrm>
    </dsp:sp>
    <dsp:sp modelId="{BD910249-E1F7-4061-8BA7-534ED63321F8}">
      <dsp:nvSpPr>
        <dsp:cNvPr id="0" name=""/>
        <dsp:cNvSpPr/>
      </dsp:nvSpPr>
      <dsp:spPr>
        <a:xfrm>
          <a:off x="1750685" y="1473834"/>
          <a:ext cx="1603325" cy="10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F0E8C8-CB52-4BB7-B956-EFAE321E02A8}">
      <dsp:nvSpPr>
        <dsp:cNvPr id="0" name=""/>
        <dsp:cNvSpPr/>
      </dsp:nvSpPr>
      <dsp:spPr>
        <a:xfrm>
          <a:off x="1928832" y="1643074"/>
          <a:ext cx="1603325" cy="10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33CC33"/>
              </a:solidFill>
            </a:rPr>
            <a:t>Союзные</a:t>
          </a:r>
          <a:endParaRPr lang="ru-RU" sz="1600" kern="1200" dirty="0">
            <a:solidFill>
              <a:srgbClr val="33CC33"/>
            </a:solidFill>
          </a:endParaRPr>
        </a:p>
      </dsp:txBody>
      <dsp:txXfrm>
        <a:off x="1928832" y="1643074"/>
        <a:ext cx="1603325" cy="1018111"/>
      </dsp:txXfrm>
    </dsp:sp>
    <dsp:sp modelId="{C1B28D26-EEA4-4896-9BBF-162BFFE12CC6}">
      <dsp:nvSpPr>
        <dsp:cNvPr id="0" name=""/>
        <dsp:cNvSpPr/>
      </dsp:nvSpPr>
      <dsp:spPr>
        <a:xfrm>
          <a:off x="769143" y="2970331"/>
          <a:ext cx="1603325" cy="10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C0DABA-AB21-4107-B3F7-A60FC0E41E42}">
      <dsp:nvSpPr>
        <dsp:cNvPr id="0" name=""/>
        <dsp:cNvSpPr/>
      </dsp:nvSpPr>
      <dsp:spPr>
        <a:xfrm>
          <a:off x="947291" y="3139571"/>
          <a:ext cx="1603325" cy="10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Сложносочиненные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Части относительно автономны и связаны сочинительными союзами</a:t>
          </a:r>
          <a:endParaRPr lang="ru-RU" sz="900" kern="1200" dirty="0"/>
        </a:p>
      </dsp:txBody>
      <dsp:txXfrm>
        <a:off x="947291" y="3139571"/>
        <a:ext cx="1603325" cy="1018111"/>
      </dsp:txXfrm>
    </dsp:sp>
    <dsp:sp modelId="{320E541D-A3B6-4950-9372-1C8F9F8AC80E}">
      <dsp:nvSpPr>
        <dsp:cNvPr id="0" name=""/>
        <dsp:cNvSpPr/>
      </dsp:nvSpPr>
      <dsp:spPr>
        <a:xfrm>
          <a:off x="769143" y="4454743"/>
          <a:ext cx="1603325" cy="10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576D685-E691-4F98-8EB2-B071B86C03C7}">
      <dsp:nvSpPr>
        <dsp:cNvPr id="0" name=""/>
        <dsp:cNvSpPr/>
      </dsp:nvSpPr>
      <dsp:spPr>
        <a:xfrm>
          <a:off x="947291" y="4623983"/>
          <a:ext cx="1603325" cy="10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Не место красит человека, а человек место.</a:t>
          </a:r>
          <a:endParaRPr lang="ru-RU" sz="900" kern="1200" dirty="0"/>
        </a:p>
      </dsp:txBody>
      <dsp:txXfrm>
        <a:off x="947291" y="4623983"/>
        <a:ext cx="1603325" cy="1018111"/>
      </dsp:txXfrm>
    </dsp:sp>
    <dsp:sp modelId="{125B81B7-02EC-4E99-8062-4BC92EEBC482}">
      <dsp:nvSpPr>
        <dsp:cNvPr id="0" name=""/>
        <dsp:cNvSpPr/>
      </dsp:nvSpPr>
      <dsp:spPr>
        <a:xfrm>
          <a:off x="2728763" y="2970331"/>
          <a:ext cx="1603325" cy="10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3A118F-904B-44A3-AC2A-080C5FF432DB}">
      <dsp:nvSpPr>
        <dsp:cNvPr id="0" name=""/>
        <dsp:cNvSpPr/>
      </dsp:nvSpPr>
      <dsp:spPr>
        <a:xfrm>
          <a:off x="2906910" y="3139571"/>
          <a:ext cx="1603325" cy="10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Сложноподчиненные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Части зависят одна от другой и связаны подчинительными союзами и союзными словами</a:t>
          </a:r>
          <a:endParaRPr lang="ru-RU" sz="900" kern="1200" dirty="0"/>
        </a:p>
      </dsp:txBody>
      <dsp:txXfrm>
        <a:off x="2906910" y="3139571"/>
        <a:ext cx="1603325" cy="1018111"/>
      </dsp:txXfrm>
    </dsp:sp>
    <dsp:sp modelId="{13318683-213B-455C-B84E-1907332BACF0}">
      <dsp:nvSpPr>
        <dsp:cNvPr id="0" name=""/>
        <dsp:cNvSpPr/>
      </dsp:nvSpPr>
      <dsp:spPr>
        <a:xfrm>
          <a:off x="2728763" y="4454743"/>
          <a:ext cx="1603325" cy="10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C40FCFF-A22F-4E27-9133-03FA902D324A}">
      <dsp:nvSpPr>
        <dsp:cNvPr id="0" name=""/>
        <dsp:cNvSpPr/>
      </dsp:nvSpPr>
      <dsp:spPr>
        <a:xfrm>
          <a:off x="2906910" y="4623983"/>
          <a:ext cx="1603325" cy="10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Нет величия там, где нет простоты, добра и правды.</a:t>
          </a:r>
          <a:endParaRPr lang="ru-RU" sz="900" kern="1200" dirty="0"/>
        </a:p>
      </dsp:txBody>
      <dsp:txXfrm>
        <a:off x="2906910" y="4623983"/>
        <a:ext cx="1603325" cy="1018111"/>
      </dsp:txXfrm>
    </dsp:sp>
    <dsp:sp modelId="{E228D9CF-17BF-40AA-9056-6C3F7B400C33}">
      <dsp:nvSpPr>
        <dsp:cNvPr id="0" name=""/>
        <dsp:cNvSpPr/>
      </dsp:nvSpPr>
      <dsp:spPr>
        <a:xfrm>
          <a:off x="4688383" y="1485919"/>
          <a:ext cx="1603325" cy="10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F3BEEB0-DB29-455D-B681-B5850FE1015E}">
      <dsp:nvSpPr>
        <dsp:cNvPr id="0" name=""/>
        <dsp:cNvSpPr/>
      </dsp:nvSpPr>
      <dsp:spPr>
        <a:xfrm>
          <a:off x="4866530" y="1655159"/>
          <a:ext cx="1603325" cy="10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33CC33"/>
              </a:solidFill>
            </a:rPr>
            <a:t>Бессоюзные</a:t>
          </a:r>
          <a:endParaRPr lang="ru-RU" sz="1600" kern="1200" dirty="0">
            <a:solidFill>
              <a:srgbClr val="33CC33"/>
            </a:solidFill>
          </a:endParaRPr>
        </a:p>
      </dsp:txBody>
      <dsp:txXfrm>
        <a:off x="4866530" y="1655159"/>
        <a:ext cx="1603325" cy="1018111"/>
      </dsp:txXfrm>
    </dsp:sp>
    <dsp:sp modelId="{E24CD1D7-9FB6-4736-83A6-CF428485BC29}">
      <dsp:nvSpPr>
        <dsp:cNvPr id="0" name=""/>
        <dsp:cNvSpPr/>
      </dsp:nvSpPr>
      <dsp:spPr>
        <a:xfrm>
          <a:off x="4688383" y="2970331"/>
          <a:ext cx="1603325" cy="10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2573A6-705A-46F3-BA40-E4AD8221E658}">
      <dsp:nvSpPr>
        <dsp:cNvPr id="0" name=""/>
        <dsp:cNvSpPr/>
      </dsp:nvSpPr>
      <dsp:spPr>
        <a:xfrm>
          <a:off x="4866530" y="3139571"/>
          <a:ext cx="1603325" cy="10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Части относительно автономны и связаны по смыслу и интонационно; на письме связь отражена при помощи знаков препинания</a:t>
          </a:r>
          <a:endParaRPr lang="ru-RU" sz="900" kern="1200" dirty="0"/>
        </a:p>
      </dsp:txBody>
      <dsp:txXfrm>
        <a:off x="4866530" y="3139571"/>
        <a:ext cx="1603325" cy="1018111"/>
      </dsp:txXfrm>
    </dsp:sp>
    <dsp:sp modelId="{C3D52811-D455-44B3-BAE3-99DE9717880E}">
      <dsp:nvSpPr>
        <dsp:cNvPr id="0" name=""/>
        <dsp:cNvSpPr/>
      </dsp:nvSpPr>
      <dsp:spPr>
        <a:xfrm>
          <a:off x="4688383" y="4454743"/>
          <a:ext cx="1603325" cy="10181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AFE840-F238-4068-A3FA-CD7BE2B6A80F}">
      <dsp:nvSpPr>
        <dsp:cNvPr id="0" name=""/>
        <dsp:cNvSpPr/>
      </dsp:nvSpPr>
      <dsp:spPr>
        <a:xfrm>
          <a:off x="4866530" y="4623983"/>
          <a:ext cx="1603325" cy="10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Не стыдно не знать – стыдно не учиться.</a:t>
          </a:r>
          <a:endParaRPr lang="ru-RU" sz="900" kern="1200" dirty="0"/>
        </a:p>
      </dsp:txBody>
      <dsp:txXfrm>
        <a:off x="4866530" y="4623983"/>
        <a:ext cx="1603325" cy="101811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2B7605-F0B9-4450-8020-1407F41DFF10}">
      <dsp:nvSpPr>
        <dsp:cNvPr id="0" name=""/>
        <dsp:cNvSpPr/>
      </dsp:nvSpPr>
      <dsp:spPr>
        <a:xfrm>
          <a:off x="5870" y="501502"/>
          <a:ext cx="7227258" cy="86952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baseline="0" dirty="0" smtClean="0"/>
            <a:t>УЭ № 3:</a:t>
          </a:r>
          <a:endParaRPr lang="ru-RU" sz="2200" kern="1200" baseline="0" dirty="0"/>
        </a:p>
      </dsp:txBody>
      <dsp:txXfrm>
        <a:off x="5870" y="501502"/>
        <a:ext cx="7227258" cy="869528"/>
      </dsp:txXfrm>
    </dsp:sp>
    <dsp:sp modelId="{8C94A09E-71D3-48D4-BFF5-EE87E23632D9}">
      <dsp:nvSpPr>
        <dsp:cNvPr id="0" name=""/>
        <dsp:cNvSpPr/>
      </dsp:nvSpPr>
      <dsp:spPr>
        <a:xfrm>
          <a:off x="2471722" y="1529397"/>
          <a:ext cx="2173820" cy="86952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baseline="0" dirty="0" smtClean="0"/>
            <a:t>ССП</a:t>
          </a:r>
          <a:r>
            <a:rPr lang="ru-RU" sz="2200" kern="1200" baseline="0" dirty="0" smtClean="0"/>
            <a:t> – 1, 5, 6</a:t>
          </a:r>
          <a:endParaRPr lang="ru-RU" sz="2200" kern="1200" dirty="0"/>
        </a:p>
      </dsp:txBody>
      <dsp:txXfrm>
        <a:off x="2471722" y="1529397"/>
        <a:ext cx="2173820" cy="869528"/>
      </dsp:txXfrm>
    </dsp:sp>
    <dsp:sp modelId="{A44522EE-5011-462E-8107-1715C50D3DA2}">
      <dsp:nvSpPr>
        <dsp:cNvPr id="0" name=""/>
        <dsp:cNvSpPr/>
      </dsp:nvSpPr>
      <dsp:spPr>
        <a:xfrm>
          <a:off x="2471722" y="2458088"/>
          <a:ext cx="2173820" cy="86952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baseline="0" dirty="0" smtClean="0"/>
            <a:t>СПП</a:t>
          </a:r>
          <a:r>
            <a:rPr lang="ru-RU" sz="2200" kern="1200" baseline="0" dirty="0" smtClean="0"/>
            <a:t> – 2, 3, 7, 8, 10</a:t>
          </a:r>
          <a:endParaRPr lang="ru-RU" sz="2200" kern="1200" dirty="0"/>
        </a:p>
      </dsp:txBody>
      <dsp:txXfrm>
        <a:off x="2471722" y="2458088"/>
        <a:ext cx="2173820" cy="869528"/>
      </dsp:txXfrm>
    </dsp:sp>
    <dsp:sp modelId="{E72CAB64-DC55-415A-B522-3E65BA3CA076}">
      <dsp:nvSpPr>
        <dsp:cNvPr id="0" name=""/>
        <dsp:cNvSpPr/>
      </dsp:nvSpPr>
      <dsp:spPr>
        <a:xfrm>
          <a:off x="2400290" y="3458220"/>
          <a:ext cx="2173820" cy="86952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baseline="0" dirty="0" smtClean="0"/>
            <a:t>БСП</a:t>
          </a:r>
          <a:r>
            <a:rPr lang="ru-RU" sz="2200" kern="1200" baseline="0" dirty="0" smtClean="0"/>
            <a:t> – 4, 9</a:t>
          </a:r>
          <a:endParaRPr lang="ru-RU" sz="2200" kern="1200" dirty="0"/>
        </a:p>
      </dsp:txBody>
      <dsp:txXfrm>
        <a:off x="2400290" y="3458220"/>
        <a:ext cx="2173820" cy="86952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41EC6A-1D98-4076-B221-51E0278669FE}" type="datetimeFigureOut">
              <a:rPr lang="ru-RU" smtClean="0"/>
              <a:pPr/>
              <a:t>16.11.2009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882FE5-1CE4-4472-AC19-44557B6BA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2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6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7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2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755335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 flipH="1">
            <a:off x="2500298" y="3357562"/>
            <a:ext cx="45719" cy="500066"/>
          </a:xfrm>
          <a:prstGeom prst="down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57884" y="2857496"/>
            <a:ext cx="45719" cy="500066"/>
          </a:xfrm>
          <a:prstGeom prst="downArrow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714348" y="5214950"/>
            <a:ext cx="1214446" cy="1143008"/>
          </a:xfrm>
          <a:prstGeom prst="curved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215074" y="4643446"/>
            <a:ext cx="1285884" cy="1214446"/>
          </a:xfrm>
          <a:prstGeom prst="curvedLef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4287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Схема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0070C0"/>
                </a:solidFill>
              </a:rPr>
              <a:t>Предложения простые и сложные</a:t>
            </a:r>
            <a:endParaRPr lang="ru-RU" sz="27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400"/>
                            </p:stCondLst>
                            <p:childTnLst>
                              <p:par>
                                <p:cTn id="1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400"/>
                            </p:stCondLst>
                            <p:childTnLst>
                              <p:par>
                                <p:cTn id="20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400"/>
                            </p:stCondLst>
                            <p:childTnLst>
                              <p:par>
                                <p:cTn id="3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8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785794"/>
          <a:ext cx="72390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239000" cy="142873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Таблица №3.</a:t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Рисунок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3702" y="357166"/>
            <a:ext cx="1447800" cy="1447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33333 L 8.33333E-7 1.11111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46308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Задание к УЭ № 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>
                <a:solidFill>
                  <a:srgbClr val="C00000"/>
                </a:solidFill>
              </a:rPr>
              <a:t>Определите тип сложного предложения, оформив ответ следующим образом: ССП - …, СПП - …, БСП - </a:t>
            </a:r>
            <a:r>
              <a:rPr lang="ru-RU" sz="1800" dirty="0" smtClean="0"/>
              <a:t>… 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143900" cy="5357826"/>
          </a:xfr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1. Только иволги кричат, да кукушки наперебой отсчитывают кому-то прожитые годы.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2. В то время как она выходила из гостей, послышался звонок.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3. По аллее шла та незнакомка, чей голос Левитан никак не мог забыть.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4. Только днем в саду было тихо: беспокойные птицы улетали на юг.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5. То ветер подует и тронет верхушки берез, то лягушки зашелестят в прошлогодней траве.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6. Иль чума меня подцепит, иль мороз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окостенит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, иль мне в лоб шлагбаум влепит непроворный инвалид.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7. Было бы гораздо лучше, если бы орел вообще е интересовался мышью.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8. Он внезапно изменился так, что никто не узнавал его.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9. Жужжат пчелы, летают хлопотливо шмели, порхают бабочки.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2500" dirty="0" smtClean="0">
                <a:latin typeface="Arial" pitchFamily="34" charset="0"/>
                <a:cs typeface="Arial" pitchFamily="34" charset="0"/>
              </a:rPr>
              <a:t>10. Берег, в виду которого мы шли, зарылся в туманах.</a:t>
            </a:r>
          </a:p>
          <a:p>
            <a:endParaRPr lang="ru-RU" dirty="0"/>
          </a:p>
        </p:txBody>
      </p:sp>
      <p:pic>
        <p:nvPicPr>
          <p:cNvPr id="4" name="Рисунок 3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929198"/>
            <a:ext cx="1291094" cy="1387926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500"/>
                            </p:stCondLst>
                            <p:childTnLst>
                              <p:par>
                                <p:cTn id="10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2858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Контрольный лист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Схема №3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72390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1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57950" y="714356"/>
            <a:ext cx="1338146" cy="1494263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92867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5"/>
          </a:lnRef>
          <a:fillRef idx="1003">
            <a:schemeClr val="dk2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!!! Знак не ставится перед соединительными и разделительными союзами, если: 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143900" cy="592933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1) у разных частей сложносочиненного предложения есть один общий второстепенный член, вводное слово или общая придаточная часть: </a:t>
            </a:r>
            <a:r>
              <a:rPr lang="ru-RU" b="1" i="1" dirty="0" smtClean="0"/>
              <a:t>Здесь</a:t>
            </a:r>
            <a:r>
              <a:rPr lang="ru-RU" i="1" dirty="0" smtClean="0"/>
              <a:t> краски не ярки и звуки не резки. </a:t>
            </a:r>
            <a:r>
              <a:rPr lang="ru-RU" b="1" i="1" dirty="0" smtClean="0"/>
              <a:t>Разумеется</a:t>
            </a:r>
            <a:r>
              <a:rPr lang="ru-RU" i="1" dirty="0" smtClean="0"/>
              <a:t>, вы с ним знакомы давно и образ мыслей его вам хорошо известен. Уже совсем рассвело и народ стал подниматься, </a:t>
            </a:r>
            <a:r>
              <a:rPr lang="ru-RU" b="1" i="1" dirty="0" smtClean="0"/>
              <a:t>когда я вернулся в свою комнату</a:t>
            </a:r>
            <a:r>
              <a:rPr lang="ru-RU" i="1" dirty="0" smtClean="0"/>
              <a:t>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2) ССП является вопросительным, побудительным или восклицательным: </a:t>
            </a:r>
            <a:r>
              <a:rPr lang="ru-RU" i="1" dirty="0" smtClean="0"/>
              <a:t>Это кто такие и что им надобно? Подпустить врага и огонь дать по команде. Как часто мы собирались вместе и какие вели интересные беседы!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3) в состав ССП входят: </a:t>
            </a:r>
          </a:p>
          <a:p>
            <a:r>
              <a:rPr lang="ru-RU" dirty="0" smtClean="0"/>
              <a:t>     а) неопределенно-личные предложения, в которых подразумевается один и тот же производитель действия: </a:t>
            </a:r>
            <a:r>
              <a:rPr lang="ru-RU" i="1" dirty="0" smtClean="0"/>
              <a:t>Стали искать всех и ничего не нашли.</a:t>
            </a:r>
            <a:endParaRPr lang="ru-RU" dirty="0" smtClean="0"/>
          </a:p>
          <a:p>
            <a:r>
              <a:rPr lang="ru-RU" dirty="0" smtClean="0"/>
              <a:t>б) безличные предложения, имеющие синонимические слова в сказуемых: </a:t>
            </a:r>
            <a:r>
              <a:rPr lang="ru-RU" b="1" i="1" dirty="0" smtClean="0"/>
              <a:t>Необходимо</a:t>
            </a:r>
            <a:r>
              <a:rPr lang="ru-RU" i="1" dirty="0" smtClean="0"/>
              <a:t> рассмотреть авторские знаки и </a:t>
            </a:r>
            <a:r>
              <a:rPr lang="ru-RU" b="1" i="1" dirty="0" smtClean="0"/>
              <a:t>надо</a:t>
            </a:r>
            <a:r>
              <a:rPr lang="ru-RU" i="1" dirty="0" smtClean="0"/>
              <a:t> срочно составить по ним заключения.</a:t>
            </a:r>
            <a:r>
              <a:rPr lang="ru-RU" dirty="0" smtClean="0"/>
              <a:t> (Но при отсутствии синонимических слов между двумя безличными предложениями запятая ставится: </a:t>
            </a:r>
            <a:r>
              <a:rPr lang="ru-RU" i="1" dirty="0" smtClean="0"/>
              <a:t>Нету чудес, и мечтать о них нечего.)</a:t>
            </a:r>
            <a:endParaRPr lang="ru-RU" dirty="0" smtClean="0"/>
          </a:p>
          <a:p>
            <a:r>
              <a:rPr lang="ru-RU" dirty="0" smtClean="0"/>
              <a:t>в) назывные предложения: </a:t>
            </a:r>
            <a:r>
              <a:rPr lang="ru-RU" i="1" dirty="0" smtClean="0"/>
              <a:t>Зловещий блеск и пестрота дерев</a:t>
            </a:r>
            <a:r>
              <a:rPr lang="ru-RU" dirty="0" smtClean="0"/>
              <a:t>… (Но при повторении союза запятая ставится: </a:t>
            </a:r>
            <a:r>
              <a:rPr lang="ru-RU" i="1" dirty="0" smtClean="0"/>
              <a:t>Осинник зябкий, да речушка узкая, да синий бор, да желтые поля</a:t>
            </a:r>
            <a:r>
              <a:rPr lang="ru-RU" dirty="0" smtClean="0"/>
              <a:t>.)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50004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 smtClean="0"/>
              <a:t>Итоговый тест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143900" cy="635795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ru-RU" sz="1200" b="1" dirty="0" smtClean="0">
              <a:solidFill>
                <a:srgbClr val="FF0000"/>
              </a:solidFill>
            </a:endParaRPr>
          </a:p>
          <a:p>
            <a:r>
              <a:rPr lang="ru-RU" sz="1100" b="1" dirty="0" smtClean="0">
                <a:solidFill>
                  <a:srgbClr val="FF0000"/>
                </a:solidFill>
              </a:rPr>
              <a:t>1. Укажите правильное объяснение пунктуации в предложении:</a:t>
            </a:r>
          </a:p>
          <a:p>
            <a:r>
              <a:rPr lang="ru-RU" sz="1100" dirty="0" smtClean="0"/>
              <a:t>            </a:t>
            </a:r>
            <a:r>
              <a:rPr lang="ru-RU" sz="1100" b="1" dirty="0" smtClean="0"/>
              <a:t>Он замечал её еще издали ( ) и сразу же посылал приветствие.</a:t>
            </a:r>
            <a:endParaRPr lang="ru-RU" sz="1100" dirty="0" smtClean="0"/>
          </a:p>
          <a:p>
            <a:r>
              <a:rPr lang="ru-RU" sz="1100" dirty="0" smtClean="0"/>
              <a:t>     а) сложное предложение,  перед союзом И запятая не нужна</a:t>
            </a:r>
          </a:p>
          <a:p>
            <a:r>
              <a:rPr lang="ru-RU" sz="1100" dirty="0" smtClean="0"/>
              <a:t>     б) простое предложение с однородными членами, перед союзом И запятая не нужна</a:t>
            </a:r>
          </a:p>
          <a:p>
            <a:r>
              <a:rPr lang="ru-RU" sz="1100" dirty="0" smtClean="0"/>
              <a:t>     в) сложное предложение, перед союзом И нужна запятая</a:t>
            </a:r>
          </a:p>
          <a:p>
            <a:r>
              <a:rPr lang="ru-RU" sz="1100" dirty="0" smtClean="0"/>
              <a:t>     г) простое предложение с однородными членами, перед союзом И нужна запятая</a:t>
            </a:r>
          </a:p>
          <a:p>
            <a:r>
              <a:rPr lang="ru-RU" sz="1100" dirty="0" smtClean="0">
                <a:solidFill>
                  <a:srgbClr val="FF0000"/>
                </a:solidFill>
              </a:rPr>
              <a:t> 2. Укажите правильное объяснение пунктуации в предложении:</a:t>
            </a:r>
          </a:p>
          <a:p>
            <a:r>
              <a:rPr lang="ru-RU" sz="1100" dirty="0" smtClean="0"/>
              <a:t>           </a:t>
            </a:r>
            <a:r>
              <a:rPr lang="ru-RU" sz="1100" b="1" dirty="0" smtClean="0"/>
              <a:t>Недавно шел первый снег ( ) и все в природе находилось под властью этого молодого снега.</a:t>
            </a:r>
            <a:endParaRPr lang="ru-RU" sz="1100" dirty="0" smtClean="0"/>
          </a:p>
          <a:p>
            <a:r>
              <a:rPr lang="ru-RU" sz="1100" dirty="0" smtClean="0"/>
              <a:t>     а) сложное предложение,  перед союзом И запятая не нужна</a:t>
            </a:r>
          </a:p>
          <a:p>
            <a:r>
              <a:rPr lang="ru-RU" sz="1100" dirty="0" smtClean="0"/>
              <a:t>     б) простое предложение с однородными членами, перед союзом И запятая не нужна</a:t>
            </a:r>
          </a:p>
          <a:p>
            <a:r>
              <a:rPr lang="ru-RU" sz="1100" dirty="0" smtClean="0"/>
              <a:t>     в) сложное предложение, перед союзом И нужна запятая</a:t>
            </a:r>
          </a:p>
          <a:p>
            <a:r>
              <a:rPr lang="ru-RU" sz="1100" dirty="0" smtClean="0"/>
              <a:t>     г) простое предложение с однородными членами, перед союзом И нужна запятая</a:t>
            </a:r>
          </a:p>
          <a:p>
            <a:r>
              <a:rPr lang="ru-RU" sz="1100" dirty="0" smtClean="0">
                <a:solidFill>
                  <a:srgbClr val="FF0000"/>
                </a:solidFill>
              </a:rPr>
              <a:t> </a:t>
            </a:r>
            <a:r>
              <a:rPr lang="ru-RU" sz="1100" b="1" dirty="0" smtClean="0">
                <a:solidFill>
                  <a:srgbClr val="FF0000"/>
                </a:solidFill>
              </a:rPr>
              <a:t>3</a:t>
            </a:r>
            <a:r>
              <a:rPr lang="ru-RU" sz="1100" dirty="0" smtClean="0">
                <a:solidFill>
                  <a:srgbClr val="FF0000"/>
                </a:solidFill>
              </a:rPr>
              <a:t>. Укажите правильное объяснение пунктуации в предложении:</a:t>
            </a:r>
          </a:p>
          <a:p>
            <a:r>
              <a:rPr lang="ru-RU" sz="1100" dirty="0" smtClean="0"/>
              <a:t>          </a:t>
            </a:r>
            <a:r>
              <a:rPr lang="ru-RU" sz="1100" b="1" dirty="0" smtClean="0"/>
              <a:t>В окно с улицы лился глухой шум ( ) и летела пыль.</a:t>
            </a:r>
            <a:endParaRPr lang="ru-RU" sz="1100" dirty="0" smtClean="0"/>
          </a:p>
          <a:p>
            <a:r>
              <a:rPr lang="ru-RU" sz="1100" dirty="0" smtClean="0"/>
              <a:t>      а) сложное предложение,  перед союзом И запятая не нужна, так как есть общий </a:t>
            </a:r>
          </a:p>
          <a:p>
            <a:r>
              <a:rPr lang="ru-RU" sz="1100" dirty="0" smtClean="0"/>
              <a:t>          второстепенный член предложения</a:t>
            </a:r>
          </a:p>
          <a:p>
            <a:r>
              <a:rPr lang="ru-RU" sz="1100" dirty="0" smtClean="0"/>
              <a:t>     б) простое предложение с однородными членами, перед союзом И запятая не нужна</a:t>
            </a:r>
          </a:p>
          <a:p>
            <a:r>
              <a:rPr lang="ru-RU" sz="1100" dirty="0" smtClean="0"/>
              <a:t>     в) сложное предложение, перед союзом И нужна запятая</a:t>
            </a:r>
          </a:p>
          <a:p>
            <a:r>
              <a:rPr lang="ru-RU" sz="1100" dirty="0" smtClean="0"/>
              <a:t>     г) простое предложение с однородными членами, перед союзом И нужна запятая</a:t>
            </a:r>
          </a:p>
          <a:p>
            <a:r>
              <a:rPr lang="ru-RU" sz="1100" dirty="0" smtClean="0">
                <a:solidFill>
                  <a:srgbClr val="FF0000"/>
                </a:solidFill>
              </a:rPr>
              <a:t> </a:t>
            </a:r>
            <a:r>
              <a:rPr lang="ru-RU" sz="1100" b="1" dirty="0" smtClean="0">
                <a:solidFill>
                  <a:srgbClr val="FF0000"/>
                </a:solidFill>
              </a:rPr>
              <a:t>4</a:t>
            </a:r>
            <a:r>
              <a:rPr lang="ru-RU" sz="1100" dirty="0" smtClean="0">
                <a:solidFill>
                  <a:srgbClr val="FF0000"/>
                </a:solidFill>
              </a:rPr>
              <a:t>. На месте каких цифр в предложениях должны стоять запятые?</a:t>
            </a:r>
          </a:p>
          <a:p>
            <a:r>
              <a:rPr lang="ru-RU" sz="1100" dirty="0" smtClean="0"/>
              <a:t>        </a:t>
            </a:r>
            <a:r>
              <a:rPr lang="ru-RU" sz="1100" b="1" dirty="0" smtClean="0"/>
              <a:t>Везде слышались (то) звуки пилы (2) то топора.</a:t>
            </a:r>
            <a:endParaRPr lang="ru-RU" sz="1100" dirty="0" smtClean="0"/>
          </a:p>
          <a:p>
            <a:r>
              <a:rPr lang="ru-RU" sz="1100" b="1" dirty="0" smtClean="0"/>
              <a:t>        Солнце сильно припекало (3) и от воды шло сверканье.</a:t>
            </a:r>
            <a:endParaRPr lang="ru-RU" sz="1100" dirty="0" smtClean="0"/>
          </a:p>
          <a:p>
            <a:r>
              <a:rPr lang="ru-RU" sz="1100" dirty="0" smtClean="0"/>
              <a:t>                       а) 1, 2, 3                  б) 2, 3                    в) 1, 3</a:t>
            </a:r>
          </a:p>
          <a:p>
            <a:endParaRPr lang="ru-RU" sz="1100" dirty="0" smtClean="0"/>
          </a:p>
          <a:p>
            <a:endParaRPr lang="ru-RU" sz="1100" dirty="0"/>
          </a:p>
        </p:txBody>
      </p:sp>
      <p:pic>
        <p:nvPicPr>
          <p:cNvPr id="4" name="Рисунок 3" descr="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4786322"/>
            <a:ext cx="1885950" cy="1304925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3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3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3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3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93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93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193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93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93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93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193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93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93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93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193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93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93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93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193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93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93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93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193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93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93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93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193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193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93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193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193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193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93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193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193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193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93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193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193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193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93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193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193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193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93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193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193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193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000"/>
                            </p:stCondLst>
                            <p:childTnLst>
                              <p:par>
                                <p:cTn id="1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93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193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193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193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500"/>
                            </p:stCondLst>
                            <p:childTnLst>
                              <p:par>
                                <p:cTn id="14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93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193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7" dur="193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9" dur="193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000"/>
                            </p:stCondLst>
                            <p:childTnLst>
                              <p:par>
                                <p:cTn id="15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93" decel="100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193" decel="100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7" dur="193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9" dur="193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9500"/>
                            </p:stCondLst>
                            <p:childTnLst>
                              <p:par>
                                <p:cTn id="16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93" decel="100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193" decel="100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193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193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93" decel="100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193" decel="100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7" dur="193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9" dur="193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93" decel="100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5" dur="193" decel="100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7" dur="193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9" dur="193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93" decel="100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5" dur="193" decel="100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7" dur="193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9" dur="193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93" decel="100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193" decel="100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7" dur="193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9" dur="193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93" decel="100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193" decel="100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7" dur="193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9" dur="193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93" decel="100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193" decel="100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7" dur="193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9" dur="193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93" decel="100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5" dur="193" decel="100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7" dur="193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9" dur="193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24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93" decel="100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5" dur="193" decel="100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7" dur="193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9" dur="193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4001"/>
                            </p:stCondLst>
                            <p:childTnLst>
                              <p:par>
                                <p:cTn id="25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>
                                      <p:cBhvr>
                                        <p:cTn id="2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8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9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0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1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1.</a:t>
            </a:r>
            <a:r>
              <a:rPr lang="ru-RU" dirty="0" smtClean="0"/>
              <a:t> Простым называется предложение, в котором содержится  </a:t>
            </a:r>
            <a:r>
              <a:rPr lang="ru-RU" b="1" dirty="0" smtClean="0">
                <a:solidFill>
                  <a:srgbClr val="0070C0"/>
                </a:solidFill>
              </a:rPr>
              <a:t>одна</a:t>
            </a:r>
            <a:r>
              <a:rPr lang="ru-RU" b="1" dirty="0" smtClean="0"/>
              <a:t> </a:t>
            </a:r>
            <a:r>
              <a:rPr lang="ru-RU" dirty="0" smtClean="0"/>
              <a:t>основа.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2.</a:t>
            </a:r>
            <a:r>
              <a:rPr lang="ru-RU" dirty="0" smtClean="0"/>
              <a:t> Сложным называется  предложение, в котором содержится </a:t>
            </a:r>
            <a:r>
              <a:rPr lang="ru-RU" b="1" dirty="0" smtClean="0">
                <a:solidFill>
                  <a:srgbClr val="0070C0"/>
                </a:solidFill>
              </a:rPr>
              <a:t>две или более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основ.</a:t>
            </a:r>
          </a:p>
          <a:p>
            <a:endParaRPr lang="ru-RU" dirty="0"/>
          </a:p>
        </p:txBody>
      </p:sp>
      <p:pic>
        <p:nvPicPr>
          <p:cNvPr id="4" name="Рисунок 3" descr="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5072074"/>
            <a:ext cx="2822215" cy="1091094"/>
          </a:xfrm>
          <a:prstGeom prst="rect">
            <a:avLst/>
          </a:prstGeom>
        </p:spPr>
      </p:pic>
      <p:pic>
        <p:nvPicPr>
          <p:cNvPr id="5" name="Рисунок 4" descr="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5072074"/>
            <a:ext cx="2822215" cy="1097189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300"/>
                            </p:stCondLst>
                            <p:childTnLst>
                              <p:par>
                                <p:cTn id="1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300"/>
                            </p:stCondLst>
                            <p:childTnLst>
                              <p:par>
                                <p:cTn id="18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300"/>
                            </p:stCondLst>
                            <p:childTnLst>
                              <p:par>
                                <p:cTn id="2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300"/>
                            </p:stCondLst>
                            <p:childTnLst>
                              <p:par>
                                <p:cTn id="2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392911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Дополнительное задание к УЭ № 1: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 </a:t>
            </a:r>
            <a:br>
              <a:rPr lang="ru-RU" sz="1300" dirty="0" smtClean="0"/>
            </a:br>
            <a:r>
              <a:rPr lang="ru-RU" sz="1300" dirty="0" smtClean="0">
                <a:solidFill>
                  <a:srgbClr val="C00000"/>
                </a:solidFill>
              </a:rPr>
              <a:t>Распределите предложения по группам – простые и сложные (Знаки препинания не расставлены.).</a:t>
            </a:r>
            <a:br>
              <a:rPr lang="ru-RU" sz="1300" dirty="0" smtClean="0">
                <a:solidFill>
                  <a:srgbClr val="C00000"/>
                </a:solidFill>
              </a:rPr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>
                <a:solidFill>
                  <a:srgbClr val="C00000"/>
                </a:solidFill>
              </a:rPr>
              <a:t>1)</a:t>
            </a:r>
            <a:r>
              <a:rPr lang="ru-RU" sz="1300" dirty="0" smtClean="0"/>
              <a:t> Прошел час другой а мальчик всё не возвращался.</a:t>
            </a:r>
            <a:br>
              <a:rPr lang="ru-RU" sz="1300" dirty="0" smtClean="0"/>
            </a:br>
            <a:r>
              <a:rPr lang="ru-RU" sz="1300" dirty="0" smtClean="0"/>
              <a:t> </a:t>
            </a:r>
            <a:br>
              <a:rPr lang="ru-RU" sz="1300" dirty="0" smtClean="0"/>
            </a:br>
            <a:r>
              <a:rPr lang="ru-RU" sz="1300" dirty="0" smtClean="0">
                <a:solidFill>
                  <a:srgbClr val="C00000"/>
                </a:solidFill>
              </a:rPr>
              <a:t>2)</a:t>
            </a:r>
            <a:r>
              <a:rPr lang="ru-RU" sz="1300" dirty="0" smtClean="0"/>
              <a:t> Задул суховей и высушил землю.</a:t>
            </a:r>
            <a:br>
              <a:rPr lang="ru-RU" sz="1300" dirty="0" smtClean="0"/>
            </a:br>
            <a:r>
              <a:rPr lang="ru-RU" sz="1300" dirty="0" smtClean="0"/>
              <a:t> </a:t>
            </a:r>
            <a:br>
              <a:rPr lang="ru-RU" sz="1300" dirty="0" smtClean="0"/>
            </a:br>
            <a:r>
              <a:rPr lang="ru-RU" sz="1300" dirty="0" smtClean="0">
                <a:solidFill>
                  <a:srgbClr val="C00000"/>
                </a:solidFill>
              </a:rPr>
              <a:t>3)</a:t>
            </a:r>
            <a:r>
              <a:rPr lang="ru-RU" sz="1300" dirty="0" smtClean="0"/>
              <a:t> Запутавшись в высокой траве я потерял тропинку. </a:t>
            </a:r>
            <a:br>
              <a:rPr lang="ru-RU" sz="1300" dirty="0" smtClean="0"/>
            </a:br>
            <a:r>
              <a:rPr lang="ru-RU" sz="1300" dirty="0" smtClean="0"/>
              <a:t> </a:t>
            </a:r>
            <a:br>
              <a:rPr lang="ru-RU" sz="1300" dirty="0" smtClean="0"/>
            </a:br>
            <a:r>
              <a:rPr lang="ru-RU" sz="1300" dirty="0" smtClean="0">
                <a:solidFill>
                  <a:srgbClr val="C00000"/>
                </a:solidFill>
              </a:rPr>
              <a:t>4)</a:t>
            </a:r>
            <a:r>
              <a:rPr lang="ru-RU" sz="1300" dirty="0" smtClean="0"/>
              <a:t> Снегирь сидел на ветке плавно качающейся на ветру.</a:t>
            </a:r>
            <a:br>
              <a:rPr lang="ru-RU" sz="1300" dirty="0" smtClean="0"/>
            </a:br>
            <a:r>
              <a:rPr lang="ru-RU" sz="1300" dirty="0" smtClean="0"/>
              <a:t> </a:t>
            </a:r>
            <a:br>
              <a:rPr lang="ru-RU" sz="1300" dirty="0" smtClean="0"/>
            </a:br>
            <a:r>
              <a:rPr lang="ru-RU" sz="1300" dirty="0" smtClean="0">
                <a:solidFill>
                  <a:srgbClr val="C00000"/>
                </a:solidFill>
              </a:rPr>
              <a:t>5)</a:t>
            </a:r>
            <a:r>
              <a:rPr lang="ru-RU" sz="1300" dirty="0" smtClean="0"/>
              <a:t> Стало совсем темно и улица мало-помалу опустела.</a:t>
            </a:r>
            <a:br>
              <a:rPr lang="ru-RU" sz="1300" dirty="0" smtClean="0"/>
            </a:br>
            <a:r>
              <a:rPr lang="ru-RU" sz="1300" dirty="0" smtClean="0"/>
              <a:t> </a:t>
            </a:r>
            <a:br>
              <a:rPr lang="ru-RU" sz="1300" dirty="0" smtClean="0"/>
            </a:br>
            <a:r>
              <a:rPr lang="ru-RU" sz="1300" dirty="0" smtClean="0">
                <a:solidFill>
                  <a:srgbClr val="C00000"/>
                </a:solidFill>
              </a:rPr>
              <a:t>6)</a:t>
            </a:r>
            <a:r>
              <a:rPr lang="ru-RU" sz="1300" dirty="0" smtClean="0"/>
              <a:t> Ученые заинтересовались находкой и начали раскопку кургана.</a:t>
            </a:r>
            <a:br>
              <a:rPr lang="ru-RU" sz="1300" dirty="0" smtClean="0"/>
            </a:br>
            <a:r>
              <a:rPr lang="ru-RU" sz="1300" dirty="0" smtClean="0"/>
              <a:t> </a:t>
            </a:r>
            <a:br>
              <a:rPr lang="ru-RU" sz="1300" dirty="0" smtClean="0"/>
            </a:br>
            <a:r>
              <a:rPr lang="ru-RU" sz="1300" dirty="0" smtClean="0">
                <a:solidFill>
                  <a:srgbClr val="C00000"/>
                </a:solidFill>
              </a:rPr>
              <a:t>7)</a:t>
            </a:r>
            <a:r>
              <a:rPr lang="ru-RU" sz="1300" dirty="0" smtClean="0"/>
              <a:t> Глеб я это знал учился в гимназии.</a:t>
            </a:r>
            <a:br>
              <a:rPr lang="ru-RU" sz="1300" dirty="0" smtClean="0"/>
            </a:b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3857628"/>
            <a:ext cx="3286148" cy="3000372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Простые предложения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3857628"/>
            <a:ext cx="3449002" cy="3168641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Сложные предложения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64305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4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Контрольный лист</a:t>
            </a:r>
            <a:br>
              <a:rPr lang="ru-RU" sz="4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endParaRPr lang="ru-RU" sz="4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9416"/>
          <a:ext cx="8143900" cy="5248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214311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Схема №2.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C00000"/>
                </a:solidFill>
              </a:rPr>
              <a:t>Характер отношений между частями сложного предложения.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85918" y="1785926"/>
          <a:ext cx="82296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Рисунок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6" y="5786454"/>
            <a:ext cx="1185119" cy="1281116"/>
          </a:xfrm>
          <a:prstGeom prst="rect">
            <a:avLst/>
          </a:prstGeom>
        </p:spPr>
      </p:pic>
      <p:pic>
        <p:nvPicPr>
          <p:cNvPr id="7" name="Рисунок 6" descr="Рисунок8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2285992"/>
            <a:ext cx="2400300" cy="1214439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2844" y="1214422"/>
          <a:ext cx="4286280" cy="5643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071546"/>
            <a:ext cx="4091912" cy="578645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 значению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357686" y="714356"/>
          <a:ext cx="3786214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Таблица №1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Союз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неизменяемая часть речи, которая связывает однородные члены предложения и простые предложения в составе сложног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Разряды союзов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278880"/>
            <a:ext cx="352044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071546"/>
            <a:ext cx="3520440" cy="475509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 строению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Рисунок3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-357222" y="5286388"/>
            <a:ext cx="1447800" cy="1447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32" y="1000109"/>
          <a:ext cx="8143932" cy="604964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071983"/>
                <a:gridCol w="4071949"/>
              </a:tblGrid>
              <a:tr h="500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Подчинительные союзы</a:t>
                      </a:r>
                      <a:endParaRPr lang="ru-RU" sz="18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Союзные слова</a:t>
                      </a:r>
                      <a:endParaRPr lang="ru-RU" sz="18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54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служебная часть речи: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  что, чтобы, если, когда, потому что, ибо, так как, едва, как только, будто, словно, хотя, несмотря на то что, как, в то время как и др.;</a:t>
                      </a:r>
                      <a:endParaRPr lang="ru-RU" sz="11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относительные </a:t>
                      </a: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местоимения и местоименные наречия, выполняющие функцию союзов, играют роль скреп </a:t>
                      </a:r>
                      <a:r>
                        <a:rPr lang="ru-RU" sz="1400" dirty="0" smtClean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частей сложного предложения</a:t>
                      </a: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: </a:t>
                      </a:r>
                      <a:r>
                        <a:rPr lang="ru-RU" sz="11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который, кто, что, где, когда, как, почему, отчего и др.</a:t>
                      </a:r>
                      <a:endParaRPr lang="ru-RU" sz="11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924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соединяя части сложноподчиненного предложения, не являются членами предложения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соединяя части сложноподчиненного предложения, являются членами предложения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616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легко опустить, трансформируя предложение в бессоюзное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опустить нельзя, так как союзное слово является членом предложения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616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можно заменить синонимичным союзом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можно заменить синонимичным союзным словом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 безударны 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падает логическое ударение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54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blipFill>
                          <a:blip r:embed="rId2"/>
                          <a:tile tx="0" ty="0" sx="100000" sy="100000" flip="none" algn="tl"/>
                        </a:blip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Это не могло не укреплять убеждения, что жизнь – одно, а литература – другое. (Федин).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Ср.: Это не могло не укреплять убеждения: жизнь – одно, а литература – другое.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blipFill>
                          <a:blip r:embed="rId2"/>
                          <a:tile tx="0" ty="0" sx="100000" sy="100000" flip="none" algn="tl"/>
                        </a:blip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Вдруг пахнуло чем-то тоскливым, что характерно для ранней весны. (</a:t>
                      </a:r>
                      <a:r>
                        <a:rPr lang="ru-RU" sz="1400" dirty="0" err="1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Дангулов</a:t>
                      </a: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blipFill>
                            <a:blip r:embed="rId2"/>
                            <a:tile tx="0" ty="0" sx="100000" sy="100000" flip="none" algn="tl"/>
                          </a:blipFill>
                        </a:rPr>
                        <a:t>Ср.: Вдруг пахнуло чем-то тоскливым, которое характерно для ранней весны.</a:t>
                      </a:r>
                      <a:endParaRPr lang="ru-RU" sz="1400" dirty="0">
                        <a:blipFill>
                          <a:blip r:embed="rId2"/>
                          <a:tile tx="0" ty="0" sx="100000" sy="100000" flip="none" algn="tl"/>
                        </a:blipFill>
                        <a:latin typeface="Times New Roman"/>
                        <a:ea typeface="Times New Roman"/>
                      </a:endParaRPr>
                    </a:p>
                  </a:txBody>
                  <a:tcPr marL="63183" marR="63183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3043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Таблица № 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Разграничение союзов и союзных слов.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463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Контрольный лист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81439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878</TotalTime>
  <Words>1077</Words>
  <Application>Microsoft Office PowerPoint</Application>
  <PresentationFormat>Экран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Схема №1 Предложения простые и сложные</vt:lpstr>
      <vt:lpstr>Определения:  </vt:lpstr>
      <vt:lpstr>Дополнительное задание к УЭ № 1:   Распределите предложения по группам – простые и сложные (Знаки препинания не расставлены.).  1) Прошел час другой а мальчик всё не возвращался.   2) Задул суховей и высушил землю.   3) Запутавшись в высокой траве я потерял тропинку.    4) Снегирь сидел на ветке плавно качающейся на ветру.   5) Стало совсем темно и улица мало-помалу опустела.   6) Ученые заинтересовались находкой и начали раскопку кургана.   7) Глеб я это знал учился в гимназии. </vt:lpstr>
      <vt:lpstr>Контрольный лист </vt:lpstr>
      <vt:lpstr>Схема №2. Характер отношений между частями сложного предложения.</vt:lpstr>
      <vt:lpstr>Таблица №1 Союз – неизменяемая часть речи, которая связывает однородные члены предложения и простые предложения в составе сложного Разряды союзов</vt:lpstr>
      <vt:lpstr>Слайд 7</vt:lpstr>
      <vt:lpstr>Слайд 8</vt:lpstr>
      <vt:lpstr>Контрольный лист </vt:lpstr>
      <vt:lpstr> Таблица №3. </vt:lpstr>
      <vt:lpstr>Задание к УЭ № 3   Определите тип сложного предложения, оформив ответ следующим образом: ССП - …, СПП - …, БСП - … . </vt:lpstr>
      <vt:lpstr>Контрольный лист </vt:lpstr>
      <vt:lpstr>Схема №3</vt:lpstr>
      <vt:lpstr>!!! Знак не ставится перед соединительными и разделительными союзами, если:  </vt:lpstr>
      <vt:lpstr>Итоговый тест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113</cp:revision>
  <dcterms:created xsi:type="dcterms:W3CDTF">2009-11-11T16:30:40Z</dcterms:created>
  <dcterms:modified xsi:type="dcterms:W3CDTF">2009-11-16T16:08:46Z</dcterms:modified>
</cp:coreProperties>
</file>