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9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6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4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1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5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5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6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0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ABCE-50D4-4216-A01F-4AC912D324FD}" type="datetimeFigureOut">
              <a:rPr lang="ru-RU" smtClean="0"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5842-92F3-4BE0-9F92-D12F75C5A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7593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Ударение — произнесение одного из слогов с большей силой.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Задание: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-дать </a:t>
            </a:r>
            <a:r>
              <a:rPr lang="ru-RU" dirty="0"/>
              <a:t>характеристику предложению;</a:t>
            </a:r>
            <a:br>
              <a:rPr lang="ru-RU" dirty="0"/>
            </a:br>
            <a:r>
              <a:rPr lang="ru-RU" dirty="0"/>
              <a:t>найти в  нем грамматическую основу;</a:t>
            </a:r>
            <a:br>
              <a:rPr lang="ru-RU" dirty="0"/>
            </a:br>
            <a:r>
              <a:rPr lang="ru-RU" dirty="0"/>
              <a:t>задать вопросы по предложению;</a:t>
            </a:r>
            <a:br>
              <a:rPr lang="ru-RU" dirty="0"/>
            </a:br>
            <a:r>
              <a:rPr lang="ru-RU" dirty="0"/>
              <a:t>обозначить орфограмму-пробел.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8640960" cy="63813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49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равильно поставьте  ударение: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Сутолока, библиотека, средство, фарфор, километр, каталог, цыган, документ, жаворо­нок, ненависть, случай, столяр, магазин, процент.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819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Запишите словосочетания, расставьте ударения в одинаково звучащих </a:t>
            </a:r>
            <a:r>
              <a:rPr lang="ru-RU" sz="3600" dirty="0" smtClean="0"/>
              <a:t>словах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r>
              <a:rPr lang="ru-RU" i="1" dirty="0"/>
              <a:t>Пропасть между скалами — пропасть без следа; плачу от боли — плачу добром; вымыли полы — полы пальто; длинная дорога — Родина мне дорога. Солнце село — село за рекой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29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Запишите словосочетания, расставьте ударения в одинаково звучащих словах.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1 .На бахче у нас растет,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Как разрежешь — он течет;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Свеж и сладок он на вкус,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Называется </a:t>
            </a:r>
            <a:r>
              <a:rPr lang="ru-RU" i="1" dirty="0" smtClean="0"/>
              <a:t>…</a:t>
            </a:r>
          </a:p>
          <a:p>
            <a:pPr marL="0" indent="0">
              <a:buNone/>
            </a:pPr>
            <a:r>
              <a:rPr lang="ru-RU" i="1" dirty="0" smtClean="0"/>
              <a:t>2</a:t>
            </a:r>
            <a:r>
              <a:rPr lang="ru-RU" i="1" dirty="0"/>
              <a:t>. Это зелье ты не тронь: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Жжется больно, как огонь.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Неприметна, некрасива,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Называется…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28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591"/>
            <a:ext cx="8229600" cy="230057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157592" cy="633670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3. Из меня посуду  тонкую,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Нежно-белую и звонкую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Обжигают с давних пор,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Называюсь я </a:t>
            </a:r>
            <a:r>
              <a:rPr lang="ru-RU" sz="3600" i="1" dirty="0" smtClean="0"/>
              <a:t>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780928"/>
            <a:ext cx="6804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4. Из </a:t>
            </a:r>
            <a:r>
              <a:rPr lang="ru-RU" sz="3200" i="1" dirty="0"/>
              <a:t>меня посуду  тонкую,</a:t>
            </a:r>
            <a:endParaRPr lang="ru-RU" sz="3200" dirty="0"/>
          </a:p>
          <a:p>
            <a:r>
              <a:rPr lang="ru-RU" sz="3200" i="1" dirty="0"/>
              <a:t>Нежно-белую и звонкую </a:t>
            </a:r>
            <a:endParaRPr lang="ru-RU" sz="3200" dirty="0"/>
          </a:p>
          <a:p>
            <a:r>
              <a:rPr lang="ru-RU" sz="3200" i="1" dirty="0"/>
              <a:t>Обжигают с давних пор,</a:t>
            </a:r>
            <a:endParaRPr lang="ru-RU" sz="3200" dirty="0"/>
          </a:p>
          <a:p>
            <a:r>
              <a:rPr lang="ru-RU" sz="3200" i="1" dirty="0"/>
              <a:t>Называюсь </a:t>
            </a:r>
            <a:r>
              <a:rPr lang="ru-RU" sz="3200" i="1" dirty="0" smtClean="0"/>
              <a:t>я…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342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sz="12800" dirty="0"/>
              <a:t>Я сборник карт: от ударения</a:t>
            </a:r>
          </a:p>
          <a:p>
            <a:pPr marL="0" indent="0">
              <a:buNone/>
            </a:pPr>
            <a:r>
              <a:rPr lang="ru-RU" sz="12800" dirty="0"/>
              <a:t>З</a:t>
            </a:r>
            <a:r>
              <a:rPr lang="ru-RU" sz="12800" dirty="0" smtClean="0"/>
              <a:t>ависят </a:t>
            </a:r>
            <a:r>
              <a:rPr lang="ru-RU" sz="12800" dirty="0"/>
              <a:t>два моих </a:t>
            </a:r>
            <a:r>
              <a:rPr lang="ru-RU" sz="12800" dirty="0" smtClean="0"/>
              <a:t>значения:</a:t>
            </a:r>
          </a:p>
          <a:p>
            <a:pPr marL="0" indent="0">
              <a:buNone/>
            </a:pPr>
            <a:r>
              <a:rPr lang="ru-RU" sz="12800" dirty="0"/>
              <a:t>З</a:t>
            </a:r>
            <a:r>
              <a:rPr lang="ru-RU" sz="12800" dirty="0" smtClean="0"/>
              <a:t>ахочешь — превращусь в название </a:t>
            </a:r>
          </a:p>
          <a:p>
            <a:pPr marL="0" indent="0">
              <a:buNone/>
            </a:pPr>
            <a:r>
              <a:rPr lang="ru-RU" sz="12800" dirty="0"/>
              <a:t>Б</a:t>
            </a:r>
            <a:r>
              <a:rPr lang="ru-RU" sz="12800" dirty="0" smtClean="0"/>
              <a:t>лестящей</a:t>
            </a:r>
            <a:r>
              <a:rPr lang="ru-RU" sz="12800" dirty="0"/>
              <a:t>, шелковистой ткани я.</a:t>
            </a:r>
          </a:p>
          <a:p>
            <a:pPr marL="0" indent="0">
              <a:buNone/>
            </a:pPr>
            <a:r>
              <a:rPr lang="ru-RU" sz="12800" dirty="0"/>
              <a:t> </a:t>
            </a:r>
          </a:p>
          <a:p>
            <a:pPr marL="0" indent="0">
              <a:buNone/>
            </a:pPr>
            <a:r>
              <a:rPr lang="ru-RU" sz="12800" dirty="0"/>
              <a:t>Мы для пильщика  подставка,</a:t>
            </a:r>
          </a:p>
          <a:p>
            <a:pPr marL="0" indent="0">
              <a:buNone/>
            </a:pPr>
            <a:r>
              <a:rPr lang="ru-RU" sz="12800" dirty="0" smtClean="0"/>
              <a:t>Мы </a:t>
            </a:r>
            <a:r>
              <a:rPr lang="ru-RU" sz="12800" dirty="0"/>
              <a:t>для кучера сиденье.</a:t>
            </a:r>
          </a:p>
          <a:p>
            <a:pPr marL="0" indent="0">
              <a:buNone/>
            </a:pPr>
            <a:r>
              <a:rPr lang="ru-RU" sz="12800" dirty="0"/>
              <a:t>Но попробуй-ка, поставь-ка 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Нам </a:t>
            </a:r>
            <a:r>
              <a:rPr lang="ru-RU" sz="12800" dirty="0"/>
              <a:t>другое ударение —</a:t>
            </a:r>
          </a:p>
          <a:p>
            <a:pPr marL="0" indent="0">
              <a:buNone/>
            </a:pPr>
            <a:r>
              <a:rPr lang="ru-RU" sz="12800" dirty="0"/>
              <a:t> </a:t>
            </a:r>
            <a:r>
              <a:rPr lang="ru-RU" sz="12800" dirty="0" smtClean="0"/>
              <a:t>Осторожней </a:t>
            </a:r>
            <a:r>
              <a:rPr lang="ru-RU" sz="12800" dirty="0"/>
              <a:t>будешь с нами: забодаем мы рогами</a:t>
            </a:r>
            <a:r>
              <a:rPr lang="ru-RU" sz="11200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84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373616" cy="6480720"/>
          </a:xfrm>
        </p:spPr>
        <p:txBody>
          <a:bodyPr>
            <a:normAutofit/>
          </a:bodyPr>
          <a:lstStyle/>
          <a:p>
            <a:r>
              <a:rPr lang="ru-RU" sz="3600" i="1" dirty="0"/>
              <a:t>Мука, </a:t>
            </a:r>
            <a:endParaRPr lang="ru-RU" sz="3600" i="1" dirty="0" smtClean="0"/>
          </a:p>
          <a:p>
            <a:r>
              <a:rPr lang="ru-RU" sz="3600" i="1" dirty="0" smtClean="0"/>
              <a:t>хлопок,</a:t>
            </a:r>
          </a:p>
          <a:p>
            <a:r>
              <a:rPr lang="ru-RU" sz="3600" i="1" dirty="0" smtClean="0"/>
              <a:t>пропасть</a:t>
            </a:r>
            <a:r>
              <a:rPr lang="ru-RU" sz="3600" i="1" dirty="0"/>
              <a:t>, </a:t>
            </a:r>
            <a:endParaRPr lang="ru-RU" sz="3600" i="1" dirty="0" smtClean="0"/>
          </a:p>
          <a:p>
            <a:r>
              <a:rPr lang="ru-RU" sz="3600" i="1" dirty="0" smtClean="0"/>
              <a:t>Трусить,</a:t>
            </a:r>
          </a:p>
          <a:p>
            <a:r>
              <a:rPr lang="ru-RU" sz="3600" i="1" dirty="0" smtClean="0"/>
              <a:t> </a:t>
            </a:r>
            <a:r>
              <a:rPr lang="ru-RU" sz="3600" i="1" dirty="0"/>
              <a:t>избе­йте</a:t>
            </a:r>
            <a:r>
              <a:rPr lang="ru-RU" sz="3600" i="1" dirty="0" smtClean="0"/>
              <a:t>,</a:t>
            </a:r>
          </a:p>
          <a:p>
            <a:r>
              <a:rPr lang="ru-RU" sz="3600" i="1" dirty="0" smtClean="0"/>
              <a:t> </a:t>
            </a:r>
            <a:r>
              <a:rPr lang="ru-RU" sz="3600" i="1" dirty="0"/>
              <a:t>вычитать.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466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классе вымыли </a:t>
            </a:r>
            <a:r>
              <a:rPr lang="ru-RU" i="1" dirty="0"/>
              <a:t>полы.</a:t>
            </a:r>
            <a:r>
              <a:rPr lang="ru-RU" dirty="0"/>
              <a:t> — Сергей вычистил </a:t>
            </a:r>
            <a:r>
              <a:rPr lang="ru-RU" i="1" dirty="0"/>
              <a:t>полы</a:t>
            </a:r>
            <a:r>
              <a:rPr lang="ru-RU" dirty="0"/>
              <a:t> пальто. 2) Столяр сделал книжные </a:t>
            </a:r>
            <a:r>
              <a:rPr lang="ru-RU" i="1" dirty="0"/>
              <a:t>полки.</a:t>
            </a:r>
            <a:r>
              <a:rPr lang="ru-RU" dirty="0"/>
              <a:t> — По дороге день и ночь двигались вооруженные </a:t>
            </a:r>
            <a:r>
              <a:rPr lang="ru-RU" i="1" dirty="0"/>
              <a:t>полки.</a:t>
            </a:r>
            <a:r>
              <a:rPr lang="ru-RU" dirty="0"/>
              <a:t> 3) Он </a:t>
            </a:r>
            <a:r>
              <a:rPr lang="ru-RU" i="1" dirty="0"/>
              <a:t>уже </a:t>
            </a:r>
            <a:r>
              <a:rPr lang="ru-RU" dirty="0"/>
              <a:t>окончил школу. — Старый мостик был </a:t>
            </a:r>
            <a:r>
              <a:rPr lang="ru-RU" i="1" dirty="0"/>
              <a:t>уже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нового. 4) Открыты все </a:t>
            </a:r>
            <a:r>
              <a:rPr lang="ru-RU" i="1" dirty="0"/>
              <a:t>окна.</a:t>
            </a:r>
            <a:r>
              <a:rPr lang="ru-RU" dirty="0"/>
              <a:t> — Я стою у </a:t>
            </a:r>
            <a:r>
              <a:rPr lang="ru-RU" i="1" dirty="0"/>
              <a:t>окна.</a:t>
            </a:r>
            <a:r>
              <a:rPr lang="ru-RU" dirty="0"/>
              <a:t> 5) Собрались </a:t>
            </a:r>
            <a:r>
              <a:rPr lang="ru-RU" i="1" dirty="0"/>
              <a:t>директора</a:t>
            </a:r>
            <a:r>
              <a:rPr lang="ru-RU" dirty="0"/>
              <a:t> всех школ города. — Учителя  собрались в кабинете </a:t>
            </a:r>
            <a:r>
              <a:rPr lang="ru-RU" i="1" dirty="0"/>
              <a:t>директора.</a:t>
            </a:r>
            <a:r>
              <a:rPr lang="ru-RU" dirty="0"/>
              <a:t> 6) Я  </a:t>
            </a:r>
            <a:r>
              <a:rPr lang="ru-RU" i="1" dirty="0"/>
              <a:t>мою</a:t>
            </a:r>
            <a:r>
              <a:rPr lang="ru-RU" dirty="0"/>
              <a:t> руки. — Дай </a:t>
            </a:r>
            <a:r>
              <a:rPr lang="ru-RU" i="1" dirty="0"/>
              <a:t>мою </a:t>
            </a:r>
            <a:r>
              <a:rPr lang="ru-RU" dirty="0"/>
              <a:t>книжку.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29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Найдите </a:t>
            </a:r>
            <a:r>
              <a:rPr lang="ru-RU" sz="3200" dirty="0"/>
              <a:t>в стихотворениях слова с двойным </a:t>
            </a:r>
            <a:r>
              <a:rPr lang="ru-RU" sz="3200" dirty="0" smtClean="0"/>
              <a:t>ударением: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Комбайнер жатвою пропах,</a:t>
            </a:r>
          </a:p>
          <a:p>
            <a:pPr marL="0" indent="0">
              <a:buNone/>
            </a:pPr>
            <a:r>
              <a:rPr lang="ru-RU" dirty="0"/>
              <a:t>Он раньше птиц на старте.</a:t>
            </a:r>
          </a:p>
          <a:p>
            <a:pPr marL="0" indent="0">
              <a:buNone/>
            </a:pPr>
            <a:r>
              <a:rPr lang="ru-RU" dirty="0"/>
              <a:t>Могучий полевой размах </a:t>
            </a:r>
          </a:p>
          <a:p>
            <a:pPr marL="0" indent="0">
              <a:buNone/>
            </a:pPr>
            <a:r>
              <a:rPr lang="ru-RU" dirty="0"/>
              <a:t>Вошел в его характер.</a:t>
            </a:r>
          </a:p>
          <a:p>
            <a:pPr marL="0" indent="0">
              <a:buNone/>
            </a:pPr>
            <a:r>
              <a:rPr lang="ru-RU" dirty="0"/>
              <a:t>(В </a:t>
            </a:r>
            <a:r>
              <a:rPr lang="ru-RU" dirty="0" smtClean="0"/>
              <a:t>Шевелева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 И, вдруг он понял: вот с кем он прожил</a:t>
            </a:r>
          </a:p>
          <a:p>
            <a:pPr marL="0" indent="0">
              <a:buNone/>
            </a:pPr>
            <a:r>
              <a:rPr lang="ru-RU" dirty="0"/>
              <a:t>Все эти годы странствий и обманов.</a:t>
            </a:r>
          </a:p>
          <a:p>
            <a:pPr marL="0" indent="0">
              <a:buNone/>
            </a:pPr>
            <a:r>
              <a:rPr lang="ru-RU" dirty="0"/>
              <a:t>Вот чьи он фотографии возил</a:t>
            </a:r>
          </a:p>
          <a:p>
            <a:pPr marL="0" indent="0">
              <a:buNone/>
            </a:pPr>
            <a:r>
              <a:rPr lang="ru-RU" dirty="0"/>
              <a:t>На дне пустых дорожных чемоданов.</a:t>
            </a:r>
          </a:p>
          <a:p>
            <a:pPr marL="0" indent="0">
              <a:buNone/>
            </a:pPr>
            <a:r>
              <a:rPr lang="ru-RU" dirty="0" smtClean="0"/>
              <a:t>				(</a:t>
            </a:r>
            <a:r>
              <a:rPr lang="ru-RU" dirty="0"/>
              <a:t>К. Симонов).</a:t>
            </a:r>
          </a:p>
          <a:p>
            <a:pPr marL="0" indent="0">
              <a:buNone/>
            </a:pPr>
            <a:r>
              <a:rPr lang="ru-RU" dirty="0"/>
              <a:t>Он прожил жизнь, не разъезжал по свету,</a:t>
            </a:r>
          </a:p>
          <a:p>
            <a:pPr marL="0" indent="0">
              <a:buNone/>
            </a:pPr>
            <a:r>
              <a:rPr lang="ru-RU" dirty="0"/>
              <a:t>Не знал он, где кончался</a:t>
            </a:r>
          </a:p>
          <a:p>
            <a:pPr marL="0" indent="0">
              <a:buNone/>
            </a:pPr>
            <a:r>
              <a:rPr lang="ru-RU" dirty="0"/>
              <a:t>Брянский лес.</a:t>
            </a:r>
          </a:p>
          <a:p>
            <a:pPr marL="0" indent="0">
              <a:buNone/>
            </a:pPr>
            <a:r>
              <a:rPr lang="ru-RU" dirty="0" smtClean="0"/>
              <a:t>				(</a:t>
            </a:r>
            <a:r>
              <a:rPr lang="ru-RU" dirty="0"/>
              <a:t>А. </a:t>
            </a:r>
            <a:r>
              <a:rPr lang="ru-RU" dirty="0" smtClean="0"/>
              <a:t>Твардовский)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1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Рожь мы пишем с мягким знаком,</a:t>
            </a:r>
          </a:p>
          <a:p>
            <a:pPr marL="0" indent="0">
              <a:buNone/>
            </a:pPr>
            <a:r>
              <a:rPr lang="ru-RU" sz="3600" dirty="0"/>
              <a:t>С этим я давно знаком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Уродились </a:t>
            </a:r>
            <a:r>
              <a:rPr lang="ru-RU" sz="3600" dirty="0"/>
              <a:t>густые хлеба,</a:t>
            </a:r>
          </a:p>
          <a:p>
            <a:pPr marL="0" indent="0">
              <a:buNone/>
            </a:pPr>
            <a:r>
              <a:rPr lang="ru-RU" sz="3600" dirty="0"/>
              <a:t>Будет много душистого хлеба.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80510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Ударение — произнесение одного из слогов с большей силой. Задание: -дать характеристику предложению; найти в  нем грамматическую основу; задать вопросы по предложению; обозначить орфограмму-пробел. </vt:lpstr>
      <vt:lpstr>Запишите словосочетания, расставьте ударения в одинаково звучащих словах:</vt:lpstr>
      <vt:lpstr>Запишите словосочетания, расставьте ударения в одинаково звучащих словах.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в стихотворениях слова с двойным ударением:</vt:lpstr>
      <vt:lpstr>Презентация PowerPoint</vt:lpstr>
      <vt:lpstr>Правильно поставьте  ударение: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Ударение — произнесение одного из слогов с большей силой. Задание: дать характеристику предложению; найти в  нем грамматическую основу; задать вопросы по предложению; обозначить орфограмму-пробел.</dc:title>
  <dc:creator>Елена</dc:creator>
  <cp:lastModifiedBy>Елена</cp:lastModifiedBy>
  <cp:revision>8</cp:revision>
  <dcterms:created xsi:type="dcterms:W3CDTF">2012-08-10T08:59:18Z</dcterms:created>
  <dcterms:modified xsi:type="dcterms:W3CDTF">2012-08-10T10:26:30Z</dcterms:modified>
</cp:coreProperties>
</file>