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59" r:id="rId3"/>
    <p:sldId id="256" r:id="rId4"/>
    <p:sldId id="257" r:id="rId5"/>
    <p:sldId id="258" r:id="rId6"/>
    <p:sldId id="262" r:id="rId7"/>
    <p:sldId id="260" r:id="rId8"/>
    <p:sldId id="261" r:id="rId9"/>
    <p:sldId id="263" r:id="rId10"/>
    <p:sldId id="264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DCB99F-515B-49AE-8105-FDF2FA54F7C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8A6A07-5488-477E-950F-9DFF371DF75C}">
      <dgm:prSet phldrT="[Текст]" custT="1"/>
      <dgm:spPr>
        <a:solidFill>
          <a:schemeClr val="accent4">
            <a:lumMod val="60000"/>
            <a:lumOff val="40000"/>
            <a:alpha val="88000"/>
          </a:schemeClr>
        </a:solidFill>
      </dgm:spPr>
      <dgm:t>
        <a:bodyPr/>
        <a:lstStyle/>
        <a:p>
          <a:r>
            <a:rPr lang="ru-RU" sz="4400" b="1" baseline="0" dirty="0" smtClean="0">
              <a:solidFill>
                <a:schemeClr val="accent6">
                  <a:lumMod val="50000"/>
                </a:schemeClr>
              </a:solidFill>
            </a:rPr>
            <a:t>золото</a:t>
          </a:r>
          <a:endParaRPr lang="ru-RU" sz="4400" b="1" baseline="0" dirty="0">
            <a:solidFill>
              <a:schemeClr val="accent6">
                <a:lumMod val="50000"/>
              </a:schemeClr>
            </a:solidFill>
          </a:endParaRPr>
        </a:p>
      </dgm:t>
    </dgm:pt>
    <dgm:pt modelId="{46A90B0B-1D1C-428A-A5B5-E89CFC925F14}" type="parTrans" cxnId="{EF4DF6A1-1DEB-4D85-96D2-75E08F195B9F}">
      <dgm:prSet/>
      <dgm:spPr/>
      <dgm:t>
        <a:bodyPr/>
        <a:lstStyle/>
        <a:p>
          <a:endParaRPr lang="ru-RU"/>
        </a:p>
      </dgm:t>
    </dgm:pt>
    <dgm:pt modelId="{20A2D177-CA97-4BC0-9755-4E7B1A0F201A}" type="sibTrans" cxnId="{EF4DF6A1-1DEB-4D85-96D2-75E08F195B9F}">
      <dgm:prSet/>
      <dgm:spPr/>
      <dgm:t>
        <a:bodyPr/>
        <a:lstStyle/>
        <a:p>
          <a:endParaRPr lang="ru-RU"/>
        </a:p>
      </dgm:t>
    </dgm:pt>
    <dgm:pt modelId="{ED0124E2-6940-4CDA-8FD1-F91206509F7E}">
      <dgm:prSet phldrT="[Текст]" custT="1"/>
      <dgm:spPr>
        <a:solidFill>
          <a:schemeClr val="accent4">
            <a:lumMod val="60000"/>
            <a:lumOff val="40000"/>
            <a:alpha val="88000"/>
          </a:schemeClr>
        </a:solidFill>
      </dgm:spPr>
      <dgm:t>
        <a:bodyPr/>
        <a:lstStyle/>
        <a:p>
          <a:r>
            <a:rPr lang="ru-RU" sz="4400" b="1" i="1" baseline="0" dirty="0" smtClean="0">
              <a:solidFill>
                <a:schemeClr val="accent6">
                  <a:lumMod val="75000"/>
                </a:schemeClr>
              </a:solidFill>
            </a:rPr>
            <a:t>Какое?</a:t>
          </a:r>
        </a:p>
        <a:p>
          <a:r>
            <a:rPr lang="ru-RU" sz="4400" b="1" i="1" baseline="0" dirty="0" err="1" smtClean="0">
              <a:solidFill>
                <a:schemeClr val="accent6">
                  <a:lumMod val="75000"/>
                </a:schemeClr>
              </a:solidFill>
            </a:rPr>
            <a:t>Золот</a:t>
          </a:r>
          <a:r>
            <a:rPr lang="ru-RU" sz="4400" b="1" i="1" baseline="0" dirty="0" smtClean="0">
              <a:solidFill>
                <a:schemeClr val="accent6">
                  <a:lumMod val="75000"/>
                </a:schemeClr>
              </a:solidFill>
            </a:rPr>
            <a:t>..</a:t>
          </a:r>
          <a:endParaRPr lang="ru-RU" sz="4400" b="1" i="1" baseline="0" dirty="0">
            <a:solidFill>
              <a:schemeClr val="accent6">
                <a:lumMod val="75000"/>
              </a:schemeClr>
            </a:solidFill>
          </a:endParaRPr>
        </a:p>
      </dgm:t>
    </dgm:pt>
    <dgm:pt modelId="{F0100A95-76B3-4BF2-99C0-216DF2771595}" type="parTrans" cxnId="{392D5ED4-1F3B-4941-82FC-B521E66611DF}">
      <dgm:prSet/>
      <dgm:spPr/>
      <dgm:t>
        <a:bodyPr/>
        <a:lstStyle/>
        <a:p>
          <a:endParaRPr lang="ru-RU"/>
        </a:p>
      </dgm:t>
    </dgm:pt>
    <dgm:pt modelId="{5F947205-88FC-4668-97F5-7C362C9552F3}" type="sibTrans" cxnId="{392D5ED4-1F3B-4941-82FC-B521E66611DF}">
      <dgm:prSet/>
      <dgm:spPr/>
      <dgm:t>
        <a:bodyPr/>
        <a:lstStyle/>
        <a:p>
          <a:endParaRPr lang="ru-RU"/>
        </a:p>
      </dgm:t>
    </dgm:pt>
    <dgm:pt modelId="{879271DF-A255-4FF4-ABFF-7CC405FC7F6D}">
      <dgm:prSet phldrT="[Текст]" custT="1"/>
      <dgm:spPr>
        <a:solidFill>
          <a:schemeClr val="accent4">
            <a:lumMod val="60000"/>
            <a:lumOff val="40000"/>
            <a:alpha val="88000"/>
          </a:schemeClr>
        </a:solidFill>
      </dgm:spPr>
      <dgm:t>
        <a:bodyPr/>
        <a:lstStyle/>
        <a:p>
          <a:r>
            <a:rPr lang="ru-RU" sz="4400" b="1" i="1" baseline="0" dirty="0" smtClean="0">
              <a:solidFill>
                <a:schemeClr val="accent6">
                  <a:lumMod val="75000"/>
                </a:schemeClr>
              </a:solidFill>
            </a:rPr>
            <a:t>Какой?</a:t>
          </a:r>
        </a:p>
        <a:p>
          <a:r>
            <a:rPr lang="ru-RU" sz="4400" b="1" i="1" baseline="0" dirty="0" err="1" smtClean="0">
              <a:solidFill>
                <a:schemeClr val="accent6">
                  <a:lumMod val="75000"/>
                </a:schemeClr>
              </a:solidFill>
            </a:rPr>
            <a:t>Золот</a:t>
          </a:r>
          <a:r>
            <a:rPr lang="ru-RU" sz="4400" b="1" i="1" baseline="0" dirty="0" smtClean="0">
              <a:solidFill>
                <a:schemeClr val="accent6">
                  <a:lumMod val="75000"/>
                </a:schemeClr>
              </a:solidFill>
            </a:rPr>
            <a:t>..</a:t>
          </a:r>
          <a:endParaRPr lang="ru-RU" sz="4400" b="1" i="1" baseline="0" dirty="0">
            <a:solidFill>
              <a:schemeClr val="accent6">
                <a:lumMod val="75000"/>
              </a:schemeClr>
            </a:solidFill>
          </a:endParaRPr>
        </a:p>
      </dgm:t>
    </dgm:pt>
    <dgm:pt modelId="{9DBE0A68-02A5-4EA3-8195-78F6FE0F795F}" type="parTrans" cxnId="{9DE8BAB5-A8DC-43E7-81FA-544868A27439}">
      <dgm:prSet/>
      <dgm:spPr/>
      <dgm:t>
        <a:bodyPr/>
        <a:lstStyle/>
        <a:p>
          <a:endParaRPr lang="ru-RU"/>
        </a:p>
      </dgm:t>
    </dgm:pt>
    <dgm:pt modelId="{A7DB71E9-D234-4D62-B3CC-EF62BB75B682}" type="sibTrans" cxnId="{9DE8BAB5-A8DC-43E7-81FA-544868A27439}">
      <dgm:prSet/>
      <dgm:spPr/>
      <dgm:t>
        <a:bodyPr/>
        <a:lstStyle/>
        <a:p>
          <a:endParaRPr lang="ru-RU"/>
        </a:p>
      </dgm:t>
    </dgm:pt>
    <dgm:pt modelId="{5098FE1A-DBD0-4BF8-A696-AE9542D8998A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4400" b="1" i="1" baseline="0" dirty="0" smtClean="0">
              <a:solidFill>
                <a:schemeClr val="accent6">
                  <a:lumMod val="75000"/>
                </a:schemeClr>
              </a:solidFill>
            </a:rPr>
            <a:t>Какие?</a:t>
          </a:r>
        </a:p>
        <a:p>
          <a:r>
            <a:rPr lang="ru-RU" sz="4400" b="1" i="1" baseline="0" dirty="0" err="1" smtClean="0">
              <a:solidFill>
                <a:schemeClr val="accent6">
                  <a:lumMod val="75000"/>
                </a:schemeClr>
              </a:solidFill>
            </a:rPr>
            <a:t>Золот</a:t>
          </a:r>
          <a:r>
            <a:rPr lang="ru-RU" sz="4400" b="1" i="1" baseline="0" dirty="0" smtClean="0">
              <a:solidFill>
                <a:schemeClr val="accent6">
                  <a:lumMod val="75000"/>
                </a:schemeClr>
              </a:solidFill>
            </a:rPr>
            <a:t>..</a:t>
          </a:r>
          <a:endParaRPr lang="ru-RU" sz="4400" b="1" i="1" baseline="0" dirty="0">
            <a:solidFill>
              <a:schemeClr val="accent6">
                <a:lumMod val="75000"/>
              </a:schemeClr>
            </a:solidFill>
          </a:endParaRPr>
        </a:p>
      </dgm:t>
    </dgm:pt>
    <dgm:pt modelId="{C877511C-1AE0-4E73-96B9-0115A0E957BD}" type="parTrans" cxnId="{C9830E73-6073-46B9-9C5C-70DA108ECA07}">
      <dgm:prSet/>
      <dgm:spPr/>
      <dgm:t>
        <a:bodyPr/>
        <a:lstStyle/>
        <a:p>
          <a:endParaRPr lang="ru-RU"/>
        </a:p>
      </dgm:t>
    </dgm:pt>
    <dgm:pt modelId="{03115988-4B19-4F07-B6D8-2F75FA81C25E}" type="sibTrans" cxnId="{C9830E73-6073-46B9-9C5C-70DA108ECA07}">
      <dgm:prSet/>
      <dgm:spPr/>
      <dgm:t>
        <a:bodyPr/>
        <a:lstStyle/>
        <a:p>
          <a:endParaRPr lang="ru-RU"/>
        </a:p>
      </dgm:t>
    </dgm:pt>
    <dgm:pt modelId="{4F1320F3-D08E-46FD-840E-144BD58FF5FD}" type="pres">
      <dgm:prSet presAssocID="{66DCB99F-515B-49AE-8105-FDF2FA54F7C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A48478-A4BA-4160-AFBC-43E7670A2657}" type="pres">
      <dgm:prSet presAssocID="{B38A6A07-5488-477E-950F-9DFF371DF75C}" presName="centerShape" presStyleLbl="node0" presStyleIdx="0" presStyleCnt="1" custLinFactNeighborX="-1850" custLinFactNeighborY="-45342"/>
      <dgm:spPr/>
      <dgm:t>
        <a:bodyPr/>
        <a:lstStyle/>
        <a:p>
          <a:endParaRPr lang="ru-RU"/>
        </a:p>
      </dgm:t>
    </dgm:pt>
    <dgm:pt modelId="{17E6BBE2-CDB1-496A-A120-391B52ACD41D}" type="pres">
      <dgm:prSet presAssocID="{F0100A95-76B3-4BF2-99C0-216DF2771595}" presName="parTrans" presStyleLbl="bgSibTrans2D1" presStyleIdx="0" presStyleCnt="3" custLinFactNeighborX="-7093" custLinFactNeighborY="-72884"/>
      <dgm:spPr/>
      <dgm:t>
        <a:bodyPr/>
        <a:lstStyle/>
        <a:p>
          <a:endParaRPr lang="ru-RU"/>
        </a:p>
      </dgm:t>
    </dgm:pt>
    <dgm:pt modelId="{F5A3114B-29CF-4619-8729-121D5B7B3A84}" type="pres">
      <dgm:prSet presAssocID="{ED0124E2-6940-4CDA-8FD1-F91206509F7E}" presName="node" presStyleLbl="node1" presStyleIdx="0" presStyleCnt="3" custScaleX="131603" custRadScaleRad="90388" custRadScaleInc="-13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C2518-A6F4-48E9-A06B-13076073EE67}" type="pres">
      <dgm:prSet presAssocID="{9DBE0A68-02A5-4EA3-8195-78F6FE0F795F}" presName="parTrans" presStyleLbl="bgSibTrans2D1" presStyleIdx="1" presStyleCnt="3" custAng="248806" custLinFactNeighborX="-2647" custLinFactNeighborY="-6078"/>
      <dgm:spPr/>
      <dgm:t>
        <a:bodyPr/>
        <a:lstStyle/>
        <a:p>
          <a:endParaRPr lang="ru-RU"/>
        </a:p>
      </dgm:t>
    </dgm:pt>
    <dgm:pt modelId="{B4443210-7F76-45F1-9281-DC3BD7D4C039}" type="pres">
      <dgm:prSet presAssocID="{879271DF-A255-4FF4-ABFF-7CC405FC7F6D}" presName="node" presStyleLbl="node1" presStyleIdx="1" presStyleCnt="3" custScaleX="152654" custRadScaleRad="4780" custRadScaleInc="545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0F5DF9-CB96-4998-9BB0-9C991643B8B3}" type="pres">
      <dgm:prSet presAssocID="{C877511C-1AE0-4E73-96B9-0115A0E957BD}" presName="parTrans" presStyleLbl="bgSibTrans2D1" presStyleIdx="2" presStyleCnt="3" custLinFactNeighborX="5209" custLinFactNeighborY="-57843"/>
      <dgm:spPr/>
      <dgm:t>
        <a:bodyPr/>
        <a:lstStyle/>
        <a:p>
          <a:endParaRPr lang="ru-RU"/>
        </a:p>
      </dgm:t>
    </dgm:pt>
    <dgm:pt modelId="{FD53D31F-7D77-4DF1-86C6-8332DD9E2205}" type="pres">
      <dgm:prSet presAssocID="{5098FE1A-DBD0-4BF8-A696-AE9542D8998A}" presName="node" presStyleLbl="node1" presStyleIdx="2" presStyleCnt="3" custScaleX="127383" custRadScaleRad="89629" custRadScaleInc="59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2D5ED4-1F3B-4941-82FC-B521E66611DF}" srcId="{B38A6A07-5488-477E-950F-9DFF371DF75C}" destId="{ED0124E2-6940-4CDA-8FD1-F91206509F7E}" srcOrd="0" destOrd="0" parTransId="{F0100A95-76B3-4BF2-99C0-216DF2771595}" sibTransId="{5F947205-88FC-4668-97F5-7C362C9552F3}"/>
    <dgm:cxn modelId="{C9830E73-6073-46B9-9C5C-70DA108ECA07}" srcId="{B38A6A07-5488-477E-950F-9DFF371DF75C}" destId="{5098FE1A-DBD0-4BF8-A696-AE9542D8998A}" srcOrd="2" destOrd="0" parTransId="{C877511C-1AE0-4E73-96B9-0115A0E957BD}" sibTransId="{03115988-4B19-4F07-B6D8-2F75FA81C25E}"/>
    <dgm:cxn modelId="{4516DE52-FC81-4563-AF38-2B516921D564}" type="presOf" srcId="{66DCB99F-515B-49AE-8105-FDF2FA54F7C7}" destId="{4F1320F3-D08E-46FD-840E-144BD58FF5FD}" srcOrd="0" destOrd="0" presId="urn:microsoft.com/office/officeart/2005/8/layout/radial4"/>
    <dgm:cxn modelId="{CC8A3586-E3A2-4524-8C4D-C1403217CFFB}" type="presOf" srcId="{B38A6A07-5488-477E-950F-9DFF371DF75C}" destId="{8BA48478-A4BA-4160-AFBC-43E7670A2657}" srcOrd="0" destOrd="0" presId="urn:microsoft.com/office/officeart/2005/8/layout/radial4"/>
    <dgm:cxn modelId="{9DE8BAB5-A8DC-43E7-81FA-544868A27439}" srcId="{B38A6A07-5488-477E-950F-9DFF371DF75C}" destId="{879271DF-A255-4FF4-ABFF-7CC405FC7F6D}" srcOrd="1" destOrd="0" parTransId="{9DBE0A68-02A5-4EA3-8195-78F6FE0F795F}" sibTransId="{A7DB71E9-D234-4D62-B3CC-EF62BB75B682}"/>
    <dgm:cxn modelId="{DDDA59B6-7424-491B-9A0F-6DEB6875498F}" type="presOf" srcId="{ED0124E2-6940-4CDA-8FD1-F91206509F7E}" destId="{F5A3114B-29CF-4619-8729-121D5B7B3A84}" srcOrd="0" destOrd="0" presId="urn:microsoft.com/office/officeart/2005/8/layout/radial4"/>
    <dgm:cxn modelId="{738CD25E-0A5B-4F5E-BBB9-82C3A7F062DA}" type="presOf" srcId="{5098FE1A-DBD0-4BF8-A696-AE9542D8998A}" destId="{FD53D31F-7D77-4DF1-86C6-8332DD9E2205}" srcOrd="0" destOrd="0" presId="urn:microsoft.com/office/officeart/2005/8/layout/radial4"/>
    <dgm:cxn modelId="{A591E3A7-0C6E-40DA-9241-D4DAF3B0CB72}" type="presOf" srcId="{C877511C-1AE0-4E73-96B9-0115A0E957BD}" destId="{7E0F5DF9-CB96-4998-9BB0-9C991643B8B3}" srcOrd="0" destOrd="0" presId="urn:microsoft.com/office/officeart/2005/8/layout/radial4"/>
    <dgm:cxn modelId="{71B389CF-97BA-4541-B154-74E5723ACC13}" type="presOf" srcId="{879271DF-A255-4FF4-ABFF-7CC405FC7F6D}" destId="{B4443210-7F76-45F1-9281-DC3BD7D4C039}" srcOrd="0" destOrd="0" presId="urn:microsoft.com/office/officeart/2005/8/layout/radial4"/>
    <dgm:cxn modelId="{7671D4EC-05C2-4D6D-B359-F149BF89EC0A}" type="presOf" srcId="{F0100A95-76B3-4BF2-99C0-216DF2771595}" destId="{17E6BBE2-CDB1-496A-A120-391B52ACD41D}" srcOrd="0" destOrd="0" presId="urn:microsoft.com/office/officeart/2005/8/layout/radial4"/>
    <dgm:cxn modelId="{79DC6229-3319-4511-AC7E-11C0D7ACE229}" type="presOf" srcId="{9DBE0A68-02A5-4EA3-8195-78F6FE0F795F}" destId="{990C2518-A6F4-48E9-A06B-13076073EE67}" srcOrd="0" destOrd="0" presId="urn:microsoft.com/office/officeart/2005/8/layout/radial4"/>
    <dgm:cxn modelId="{EF4DF6A1-1DEB-4D85-96D2-75E08F195B9F}" srcId="{66DCB99F-515B-49AE-8105-FDF2FA54F7C7}" destId="{B38A6A07-5488-477E-950F-9DFF371DF75C}" srcOrd="0" destOrd="0" parTransId="{46A90B0B-1D1C-428A-A5B5-E89CFC925F14}" sibTransId="{20A2D177-CA97-4BC0-9755-4E7B1A0F201A}"/>
    <dgm:cxn modelId="{04F8DDD1-B36C-4D18-9334-2C3DFFAE8B01}" type="presParOf" srcId="{4F1320F3-D08E-46FD-840E-144BD58FF5FD}" destId="{8BA48478-A4BA-4160-AFBC-43E7670A2657}" srcOrd="0" destOrd="0" presId="urn:microsoft.com/office/officeart/2005/8/layout/radial4"/>
    <dgm:cxn modelId="{DA4E82E6-BB39-4D2E-991C-3E67140B2936}" type="presParOf" srcId="{4F1320F3-D08E-46FD-840E-144BD58FF5FD}" destId="{17E6BBE2-CDB1-496A-A120-391B52ACD41D}" srcOrd="1" destOrd="0" presId="urn:microsoft.com/office/officeart/2005/8/layout/radial4"/>
    <dgm:cxn modelId="{49F0E62A-0877-4E24-986F-6E6EEF3FAB4E}" type="presParOf" srcId="{4F1320F3-D08E-46FD-840E-144BD58FF5FD}" destId="{F5A3114B-29CF-4619-8729-121D5B7B3A84}" srcOrd="2" destOrd="0" presId="urn:microsoft.com/office/officeart/2005/8/layout/radial4"/>
    <dgm:cxn modelId="{D983FCE8-4F64-427C-B11F-44C52FDE0A4D}" type="presParOf" srcId="{4F1320F3-D08E-46FD-840E-144BD58FF5FD}" destId="{990C2518-A6F4-48E9-A06B-13076073EE67}" srcOrd="3" destOrd="0" presId="urn:microsoft.com/office/officeart/2005/8/layout/radial4"/>
    <dgm:cxn modelId="{776F5A94-5B08-4F43-95AD-01DC390C31AE}" type="presParOf" srcId="{4F1320F3-D08E-46FD-840E-144BD58FF5FD}" destId="{B4443210-7F76-45F1-9281-DC3BD7D4C039}" srcOrd="4" destOrd="0" presId="urn:microsoft.com/office/officeart/2005/8/layout/radial4"/>
    <dgm:cxn modelId="{70D43EC2-F236-4E6D-B81E-78D8ED720890}" type="presParOf" srcId="{4F1320F3-D08E-46FD-840E-144BD58FF5FD}" destId="{7E0F5DF9-CB96-4998-9BB0-9C991643B8B3}" srcOrd="5" destOrd="0" presId="urn:microsoft.com/office/officeart/2005/8/layout/radial4"/>
    <dgm:cxn modelId="{D928406C-243C-419C-87CF-AADE90FC6F1D}" type="presParOf" srcId="{4F1320F3-D08E-46FD-840E-144BD58FF5FD}" destId="{FD53D31F-7D77-4DF1-86C6-8332DD9E2205}" srcOrd="6" destOrd="0" presId="urn:microsoft.com/office/officeart/2005/8/layout/radial4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4B6F5-A554-4C31-85F5-FD2F7D725098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8744A-45BF-4C21-83E7-82B208AF3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8F649-0ADD-4D90-B07C-63B9E5A0FDAC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8CA2C-78C6-4F0E-86A3-F7F7CBA29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8CA2C-78C6-4F0E-86A3-F7F7CBA295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6179-C4C9-4947-A771-CC9ABE4F22EB}" type="datetime1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Аникина Зинаида Николаевна МБОУ Уваровщинская сош Кирсановского района Тамбовской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0214-4599-416F-9FAE-FBA6BB1C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A712-57D0-420C-AD68-5D70C491EC02}" type="datetime1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Аникина Зинаида Николаевна МБОУ Уваровщинская сош Кирсановского района Тамбовской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0214-4599-416F-9FAE-FBA6BB1C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EC82-FC8A-4BEA-8F21-019F42EA57E4}" type="datetime1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Аникина Зинаида Николаевна МБОУ Уваровщинская сош Кирсановского района Тамбовской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0214-4599-416F-9FAE-FBA6BB1C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B265-F4AE-4761-BE8E-FB106E00C3B7}" type="datetime1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Аникина Зинаида Николаевна МБОУ Уваровщинская сош Кирсановского района Тамбовской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0214-4599-416F-9FAE-FBA6BB1C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9B11-B279-4AE2-9CB3-9529DE0A8133}" type="datetime1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Аникина Зинаида Николаевна МБОУ Уваровщинская сош Кирсановского района Тамбовской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0214-4599-416F-9FAE-FBA6BB1C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FB26-C5D9-4410-93C8-25DE5560619E}" type="datetime1">
              <a:rPr lang="ru-RU" smtClean="0"/>
              <a:pPr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Аникина Зинаида Николаевна МБОУ Уваровщинская сош Кирсановского района Тамбовской области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0214-4599-416F-9FAE-FBA6BB1C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6BEE-B83F-49A8-9A3D-D734F47C9B5E}" type="datetime1">
              <a:rPr lang="ru-RU" smtClean="0"/>
              <a:pPr/>
              <a:t>17.04.2012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Аникина Зинаида Николаевна МБОУ Уваровщинская сош Кирсановского района Тамбовской области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0214-4599-416F-9FAE-FBA6BB1C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A8B6-3AFC-475B-AB60-743908B88ED8}" type="datetime1">
              <a:rPr lang="ru-RU" smtClean="0"/>
              <a:pPr/>
              <a:t>17.04.2012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Аникина Зинаида Николаевна МБОУ Уваровщинская сош Кирсановского района Тамбовской области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0214-4599-416F-9FAE-FBA6BB1C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A8C0-5895-47E0-9F82-534210CE0915}" type="datetime1">
              <a:rPr lang="ru-RU" smtClean="0"/>
              <a:pPr/>
              <a:t>17.04.2012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Аникина Зинаида Николаевна МБОУ Уваровщинская сош Кирсановского района Тамбовской области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0214-4599-416F-9FAE-FBA6BB1C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923D-17F5-4BCC-85ED-B372C3F03F02}" type="datetime1">
              <a:rPr lang="ru-RU" smtClean="0"/>
              <a:pPr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Аникина Зинаида Николаевна МБОУ Уваровщинская сош Кирсановского района Тамбовской области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0214-4599-416F-9FAE-FBA6BB1C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B259-6BDE-41B2-9863-6B2837758C7E}" type="datetime1">
              <a:rPr lang="ru-RU" smtClean="0"/>
              <a:pPr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Аникина Зинаида Николаевна МБОУ Уваровщинская сош Кирсановского района Тамбовской области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0214-4599-416F-9FAE-FBA6BB1C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  <a:effectLst/>
              </a:defRPr>
            </a:lvl1pPr>
          </a:lstStyle>
          <a:p>
            <a:fld id="{45E859E3-B5F2-46F0-889F-4E853FF8637B}" type="datetime1">
              <a:rPr lang="ru-RU" smtClean="0"/>
              <a:pPr/>
              <a:t>17.04.2012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Аникина Зинаида Николаевна МБОУ Уваровщинская сош Кирсановского района Тамбовской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1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rgbClr val="000066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rgbClr val="000066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rgbClr val="000066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rgbClr val="000066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rgbClr val="000066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6.jpeg"/><Relationship Id="rId7" Type="http://schemas.openxmlformats.org/officeDocument/2006/relationships/diagramColors" Target="../diagrams/colors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9.jpeg"/><Relationship Id="rId4" Type="http://schemas.openxmlformats.org/officeDocument/2006/relationships/diagramData" Target="../diagrams/data1.xml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2543180"/>
          </a:xfrm>
          <a:solidFill>
            <a:schemeClr val="accent4">
              <a:lumMod val="60000"/>
              <a:lumOff val="40000"/>
              <a:alpha val="94000"/>
            </a:schemeClr>
          </a:solidFill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6600" dirty="0" smtClean="0"/>
              <a:t>Имя </a:t>
            </a:r>
            <a:r>
              <a:rPr lang="ru-RU" sz="6600" dirty="0" smtClean="0">
                <a:latin typeface="+mj-lt"/>
              </a:rPr>
              <a:t>прилагательное.</a:t>
            </a:r>
            <a:r>
              <a:rPr lang="ru-RU" sz="6600" dirty="0" smtClean="0"/>
              <a:t> Урок – систематизация знаний.</a:t>
            </a:r>
            <a:endParaRPr lang="ru-RU" sz="66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00100" y="5357826"/>
            <a:ext cx="7143800" cy="1363649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Аникина Зинаида Николаевна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МБОУ </a:t>
            </a:r>
            <a:r>
              <a:rPr lang="ru-RU" sz="2400" dirty="0" err="1" smtClean="0">
                <a:solidFill>
                  <a:srgbClr val="002060"/>
                </a:solidFill>
              </a:rPr>
              <a:t>Уваровщинская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сош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Кирсановского</a:t>
            </a:r>
            <a:r>
              <a:rPr lang="ru-RU" sz="2400" dirty="0" smtClean="0">
                <a:solidFill>
                  <a:srgbClr val="002060"/>
                </a:solidFill>
              </a:rPr>
              <a:t> района Тамбовской области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42907" y="0"/>
            <a:ext cx="92869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0"/>
            <a:ext cx="8229600" cy="6643710"/>
          </a:xfrm>
          <a:solidFill>
            <a:schemeClr val="accent4">
              <a:lumMod val="60000"/>
              <a:lumOff val="40000"/>
              <a:alpha val="94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Имя прилагательное – часть речи.</a:t>
            </a:r>
          </a:p>
          <a:p>
            <a:pPr>
              <a:buNone/>
            </a:pPr>
            <a:r>
              <a:rPr lang="ru-RU" sz="4000" dirty="0" smtClean="0"/>
              <a:t>Обозначает признак предмета.</a:t>
            </a:r>
          </a:p>
          <a:p>
            <a:pPr>
              <a:buNone/>
            </a:pPr>
            <a:r>
              <a:rPr lang="ru-RU" sz="4000" dirty="0" smtClean="0"/>
              <a:t>Отвечает на вопросы Какой? Какая? Какое? Какие? Чей? Чья? Чьё? Чьи? Каков? Какова? Каково? Каковы?</a:t>
            </a:r>
          </a:p>
          <a:p>
            <a:pPr>
              <a:buNone/>
            </a:pPr>
            <a:r>
              <a:rPr lang="ru-RU" sz="4000" dirty="0" smtClean="0"/>
              <a:t>Может употребляться в полной и краткой форме.</a:t>
            </a:r>
          </a:p>
          <a:p>
            <a:pPr>
              <a:buNone/>
            </a:pPr>
            <a:r>
              <a:rPr lang="ru-RU" sz="4000" dirty="0" smtClean="0"/>
              <a:t>В предложении чаще всего является второстепенным членом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  <a:solidFill>
            <a:schemeClr val="accent4">
              <a:lumMod val="60000"/>
              <a:lumOff val="40000"/>
              <a:alpha val="94000"/>
            </a:schemeClr>
          </a:solidFill>
        </p:spPr>
        <p:txBody>
          <a:bodyPr>
            <a:noAutofit/>
          </a:bodyPr>
          <a:lstStyle/>
          <a:p>
            <a:r>
              <a:rPr lang="ru-RU" dirty="0" smtClean="0">
                <a:effectLst/>
              </a:rPr>
              <a:t>Какую роль в языке выполняют имена прилагательные?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lvl="0">
              <a:buNone/>
            </a:pPr>
            <a:r>
              <a:rPr lang="ru-RU" sz="4400" dirty="0" smtClean="0"/>
              <a:t>Прилагательные необходимы для точности описания предмета.</a:t>
            </a:r>
          </a:p>
          <a:p>
            <a:pPr lvl="0">
              <a:buNone/>
            </a:pPr>
            <a:r>
              <a:rPr lang="ru-RU" sz="4400" dirty="0" smtClean="0"/>
              <a:t>Они нужны для образности, красоты нашей речи.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endParaRPr lang="ru-RU" b="0" dirty="0"/>
          </a:p>
        </p:txBody>
      </p:sp>
      <p:cxnSp>
        <p:nvCxnSpPr>
          <p:cNvPr id="22" name="Соединительная линия уступом 21"/>
          <p:cNvCxnSpPr/>
          <p:nvPr/>
        </p:nvCxnSpPr>
        <p:spPr>
          <a:xfrm rot="5400000" flipH="1" flipV="1">
            <a:off x="3607587" y="2035959"/>
            <a:ext cx="1500198" cy="1000132"/>
          </a:xfrm>
          <a:prstGeom prst="bentConnector3">
            <a:avLst>
              <a:gd name="adj1" fmla="val 50000"/>
            </a:avLst>
          </a:prstGeom>
          <a:ln w="635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>
            <a:off x="2857488" y="3286124"/>
            <a:ext cx="1000132" cy="1588"/>
          </a:xfrm>
          <a:prstGeom prst="line">
            <a:avLst/>
          </a:prstGeom>
          <a:ln w="635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2501092" y="3642520"/>
            <a:ext cx="714380" cy="1588"/>
          </a:xfrm>
          <a:prstGeom prst="line">
            <a:avLst/>
          </a:prstGeom>
          <a:ln w="635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>
            <a:off x="1643042" y="4000504"/>
            <a:ext cx="1214446" cy="1588"/>
          </a:xfrm>
          <a:prstGeom prst="bentConnector3">
            <a:avLst>
              <a:gd name="adj1" fmla="val 50000"/>
            </a:avLst>
          </a:prstGeom>
          <a:ln w="635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857752" y="1785926"/>
            <a:ext cx="1143008" cy="1588"/>
          </a:xfrm>
          <a:prstGeom prst="line">
            <a:avLst/>
          </a:prstGeom>
          <a:ln w="635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оловина рамки 54"/>
          <p:cNvSpPr/>
          <p:nvPr/>
        </p:nvSpPr>
        <p:spPr>
          <a:xfrm rot="12980541">
            <a:off x="5216317" y="1052087"/>
            <a:ext cx="557210" cy="42862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Половина рамки 56"/>
          <p:cNvSpPr/>
          <p:nvPr/>
        </p:nvSpPr>
        <p:spPr>
          <a:xfrm rot="12980541">
            <a:off x="1787294" y="3266665"/>
            <a:ext cx="557210" cy="42862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8" name="Половина рамки 57"/>
          <p:cNvSpPr/>
          <p:nvPr/>
        </p:nvSpPr>
        <p:spPr>
          <a:xfrm rot="12980541">
            <a:off x="2930302" y="2552286"/>
            <a:ext cx="557210" cy="42862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9" name="Половина рамки 58"/>
          <p:cNvSpPr/>
          <p:nvPr/>
        </p:nvSpPr>
        <p:spPr>
          <a:xfrm rot="12980541">
            <a:off x="4001871" y="1837905"/>
            <a:ext cx="557210" cy="42862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5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ru-RU" u="sng" dirty="0" smtClean="0"/>
              <a:t>Домашнее задание: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800" dirty="0" smtClean="0"/>
              <a:t>            Р.Т. стр. 35, упр. 9</a:t>
            </a:r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r>
              <a:rPr lang="ru-RU" sz="4800" smtClean="0"/>
              <a:t>                   УСПЕХОВ!!!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3786214"/>
          </a:xfrm>
          <a:solidFill>
            <a:schemeClr val="accent4">
              <a:lumMod val="60000"/>
              <a:lumOff val="40000"/>
              <a:alpha val="94000"/>
            </a:schemeClr>
          </a:solidFill>
        </p:spPr>
        <p:txBody>
          <a:bodyPr>
            <a:noAutofit/>
          </a:bodyPr>
          <a:lstStyle/>
          <a:p>
            <a:r>
              <a:rPr lang="ru-RU" sz="6000" dirty="0" smtClean="0">
                <a:effectLst/>
              </a:rPr>
              <a:t>Какую роль в языке выполняют имена прилагательные? </a:t>
            </a:r>
            <a:endParaRPr lang="ru-RU" sz="60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neznayk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28883"/>
            <a:ext cx="4929222" cy="6011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neznayk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0"/>
            <a:ext cx="2214578" cy="270070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85728"/>
            <a:ext cx="8229600" cy="584043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800" dirty="0" smtClean="0"/>
              <a:t> </a:t>
            </a:r>
            <a:r>
              <a:rPr lang="ru-RU" sz="4400" dirty="0" smtClean="0"/>
              <a:t>         Незнайка носил ярк</a:t>
            </a:r>
            <a:r>
              <a:rPr lang="ru-RU" sz="4400" dirty="0" smtClean="0">
                <a:solidFill>
                  <a:srgbClr val="FF0000"/>
                </a:solidFill>
              </a:rPr>
              <a:t>ую</a:t>
            </a:r>
          </a:p>
          <a:p>
            <a:pPr algn="just">
              <a:buNone/>
            </a:pPr>
            <a:r>
              <a:rPr lang="ru-RU" sz="4400" dirty="0" smtClean="0"/>
              <a:t>          голуб</a:t>
            </a:r>
            <a:r>
              <a:rPr lang="ru-RU" sz="4400" dirty="0" smtClean="0">
                <a:solidFill>
                  <a:srgbClr val="FF0000"/>
                </a:solidFill>
              </a:rPr>
              <a:t>ую</a:t>
            </a:r>
            <a:r>
              <a:rPr lang="ru-RU" sz="4400" dirty="0" smtClean="0"/>
              <a:t> шляпу,    желт</a:t>
            </a:r>
            <a:r>
              <a:rPr lang="ru-RU" sz="4400" dirty="0" smtClean="0">
                <a:solidFill>
                  <a:srgbClr val="FF0000"/>
                </a:solidFill>
              </a:rPr>
              <a:t>ые</a:t>
            </a:r>
            <a:r>
              <a:rPr lang="ru-RU" sz="4400" dirty="0" smtClean="0"/>
              <a:t>,</a:t>
            </a:r>
          </a:p>
          <a:p>
            <a:pPr algn="just">
              <a:buNone/>
            </a:pPr>
            <a:r>
              <a:rPr lang="ru-RU" sz="4400" dirty="0" smtClean="0"/>
              <a:t>           канареечн</a:t>
            </a:r>
            <a:r>
              <a:rPr lang="ru-RU" sz="4400" dirty="0" smtClean="0">
                <a:solidFill>
                  <a:srgbClr val="FF0000"/>
                </a:solidFill>
              </a:rPr>
              <a:t>ые</a:t>
            </a:r>
            <a:r>
              <a:rPr lang="ru-RU" sz="4400" dirty="0" smtClean="0"/>
              <a:t> брюки</a:t>
            </a:r>
          </a:p>
          <a:p>
            <a:pPr algn="just">
              <a:buNone/>
            </a:pPr>
            <a:r>
              <a:rPr lang="ru-RU" sz="4400" dirty="0" smtClean="0"/>
              <a:t> и оранжев</a:t>
            </a:r>
            <a:r>
              <a:rPr lang="ru-RU" sz="4400" dirty="0" smtClean="0">
                <a:solidFill>
                  <a:srgbClr val="FF0000"/>
                </a:solidFill>
              </a:rPr>
              <a:t>ую</a:t>
            </a:r>
            <a:r>
              <a:rPr lang="ru-RU" sz="4400" dirty="0" smtClean="0"/>
              <a:t> рубашку с зелён</a:t>
            </a:r>
            <a:r>
              <a:rPr lang="ru-RU" sz="4400" dirty="0" smtClean="0">
                <a:solidFill>
                  <a:srgbClr val="FF0000"/>
                </a:solidFill>
              </a:rPr>
              <a:t>ым</a:t>
            </a:r>
            <a:r>
              <a:rPr lang="ru-RU" sz="4400" dirty="0" smtClean="0"/>
              <a:t> галстуком. </a:t>
            </a:r>
          </a:p>
          <a:p>
            <a:pPr algn="just">
              <a:buNone/>
            </a:pPr>
            <a:r>
              <a:rPr lang="ru-RU" sz="4400" dirty="0" smtClean="0"/>
              <a:t>Он вообще любил ярк</a:t>
            </a:r>
            <a:r>
              <a:rPr lang="ru-RU" sz="4400" dirty="0" smtClean="0">
                <a:solidFill>
                  <a:srgbClr val="FF0000"/>
                </a:solidFill>
              </a:rPr>
              <a:t>ие</a:t>
            </a:r>
            <a:r>
              <a:rPr lang="ru-RU" sz="4400" dirty="0" smtClean="0"/>
              <a:t> краски.</a:t>
            </a:r>
          </a:p>
          <a:p>
            <a:pPr algn="ctr">
              <a:buNone/>
            </a:pPr>
            <a:r>
              <a:rPr lang="ru-RU" sz="4400" dirty="0" smtClean="0"/>
              <a:t>                            (Н.Носов)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069 0.00948 L -0.33489 0.009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8389578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3"/>
            <a:ext cx="8143932" cy="591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28604"/>
            <a:ext cx="485778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11-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3750673"/>
            <a:ext cx="2070257" cy="3107327"/>
          </a:xfrm>
          <a:prstGeom prst="rect">
            <a:avLst/>
          </a:prstGeom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313"/>
          <a:ext cx="8229600" cy="5911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428860" y="3500438"/>
            <a:ext cx="78581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err="1" smtClean="0">
                <a:solidFill>
                  <a:srgbClr val="002060"/>
                </a:solidFill>
              </a:rPr>
              <a:t>ое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929586" y="3286124"/>
            <a:ext cx="100010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err="1" smtClean="0">
                <a:solidFill>
                  <a:srgbClr val="002060"/>
                </a:solidFill>
              </a:rPr>
              <a:t>ые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57818" y="4786322"/>
            <a:ext cx="8572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ой</a:t>
            </a:r>
            <a:endParaRPr lang="ru-RU" sz="4400" b="1" dirty="0">
              <a:solidFill>
                <a:srgbClr val="002060"/>
              </a:solidFill>
            </a:endParaRPr>
          </a:p>
        </p:txBody>
      </p:sp>
      <p:pic>
        <p:nvPicPr>
          <p:cNvPr id="11" name="Рисунок 10" descr="photos0-800x600.jpe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786578" y="428604"/>
            <a:ext cx="1952891" cy="1714495"/>
          </a:xfrm>
          <a:prstGeom prst="rect">
            <a:avLst/>
          </a:prstGeom>
        </p:spPr>
      </p:pic>
      <p:pic>
        <p:nvPicPr>
          <p:cNvPr id="12" name="Рисунок 11" descr="zolotoe kol'co s brilliantom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4282" y="857232"/>
            <a:ext cx="2221331" cy="1504952"/>
          </a:xfrm>
          <a:prstGeom prst="rect">
            <a:avLst/>
          </a:prstGeom>
        </p:spPr>
      </p:pic>
      <p:pic>
        <p:nvPicPr>
          <p:cNvPr id="14" name="Рисунок 13" descr="golden-maple-leaf_2636459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43042" y="4725255"/>
            <a:ext cx="1795458" cy="21327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3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840435"/>
          </a:xfrm>
          <a:noFill/>
        </p:spPr>
        <p:txBody>
          <a:bodyPr/>
          <a:lstStyle/>
          <a:p>
            <a:pPr>
              <a:buNone/>
            </a:pPr>
            <a:r>
              <a:rPr lang="ru-RU" sz="4800" dirty="0" smtClean="0"/>
              <a:t>Этот --------------зверёк живёт в лесу. У него -------------уши, ---------хвост. Передние лапы - ------------------, а задние - ----------------. </a:t>
            </a:r>
          </a:p>
          <a:p>
            <a:pPr>
              <a:buNone/>
            </a:pPr>
            <a:r>
              <a:rPr lang="ru-RU" sz="4800" dirty="0" smtClean="0"/>
              <a:t> Шубка у зверька летом - ----------, а зимой - -----------.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7629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10CA7D7-0F9F-4F4D-AD19-86F6592F96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TS030007629</Template>
  <TotalTime>172</TotalTime>
  <Words>203</Words>
  <Application>Microsoft Office PowerPoint</Application>
  <PresentationFormat>Экран (4:3)</PresentationFormat>
  <Paragraphs>39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TS030007629</vt:lpstr>
      <vt:lpstr>Слайд 1</vt:lpstr>
      <vt:lpstr>Какую роль в языке выполняют имена прилагательные?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Какую роль в языке выполняют имена прилагательные? 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Admin</dc:creator>
  <cp:keywords/>
  <dc:description/>
  <cp:lastModifiedBy>Admin</cp:lastModifiedBy>
  <cp:revision>27</cp:revision>
  <dcterms:created xsi:type="dcterms:W3CDTF">2012-04-15T12:06:04Z</dcterms:created>
  <dcterms:modified xsi:type="dcterms:W3CDTF">2012-04-17T17:54:56Z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TC030007629</vt:lpwstr>
  </property>
</Properties>
</file>