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FCA61-E608-45FD-A872-060F591F6320}" type="datetimeFigureOut">
              <a:rPr lang="ru-RU" smtClean="0"/>
              <a:pPr/>
              <a:t>15.07.2012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72F376-2BB0-4C85-811A-851C289C9E1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Изучение фразеологизмов в 5-7 классах</a:t>
            </a:r>
            <a:br>
              <a:rPr lang="ru-RU" dirty="0" smtClean="0"/>
            </a:br>
            <a:r>
              <a:rPr lang="ru-RU" sz="3200" dirty="0" smtClean="0"/>
              <a:t>(</a:t>
            </a:r>
            <a:r>
              <a:rPr lang="ru-RU" dirty="0" smtClean="0"/>
              <a:t> </a:t>
            </a:r>
            <a:r>
              <a:rPr lang="ru-RU" sz="3200" dirty="0" smtClean="0"/>
              <a:t>на основе сказки С. Михалкова «Три поросенка»)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20744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Материалы подготовила: Комова О.Н., учитель русского языка и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литературы</a:t>
            </a:r>
          </a:p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МБОУ Кировская СОШ №4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detochki-doma.ru/wp-content/uploads/2012/03/Tri-porosenka-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29969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Нуф-Нуф</a:t>
            </a:r>
            <a:r>
              <a:rPr lang="ru-RU" dirty="0" smtClean="0"/>
              <a:t> знал, что они ему в подметки не годятся, поэтому нос не повесил и быстро построил  себе надежный каменный дом.</a:t>
            </a:r>
            <a:endParaRPr lang="ru-RU" dirty="0"/>
          </a:p>
        </p:txBody>
      </p:sp>
      <p:pic>
        <p:nvPicPr>
          <p:cNvPr id="23554" name="Picture 2" descr="http://detochki-doma.ru/wp-content/uploads/2012/03/Tri-porosenka-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664" y="3140968"/>
            <a:ext cx="612068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Был проделан геркулесов труд, но зато решен  вопрос жизни и смерти. Не будем забывать, что </a:t>
            </a:r>
            <a:r>
              <a:rPr lang="ru-RU" dirty="0" err="1" smtClean="0"/>
              <a:t>Нуф-Нуф</a:t>
            </a:r>
            <a:r>
              <a:rPr lang="ru-RU" dirty="0" smtClean="0"/>
              <a:t> был мастером на все руки. Только вот что плохо: братья его слова ни во что не ставили. У них глаза на лоб полезли, когда они увидели огромный дом.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3240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Вкривь и вкось, не ахти как соорудили они себе домики из сучьев и веток. Работали спустя рукава и про себя жалели, что вовремя не оценили золотые руки братца.</a:t>
            </a:r>
            <a:endParaRPr lang="ru-RU" dirty="0"/>
          </a:p>
        </p:txBody>
      </p:sp>
      <p:pic>
        <p:nvPicPr>
          <p:cNvPr id="25602" name="Picture 2" descr="http://detochki-doma.ru/wp-content/uploads/2012/03/Tri-porosenka-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7512" y="3429000"/>
            <a:ext cx="485484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40968"/>
          </a:xfrm>
        </p:spPr>
        <p:txBody>
          <a:bodyPr>
            <a:normAutofit/>
          </a:bodyPr>
          <a:lstStyle/>
          <a:p>
            <a:r>
              <a:rPr lang="ru-RU" dirty="0" smtClean="0"/>
              <a:t>Им пришлось туго, когда появился Волк, двуликий Янус, он рвал и метал, был вне себя от ярости.</a:t>
            </a:r>
            <a:endParaRPr lang="ru-RU" dirty="0"/>
          </a:p>
        </p:txBody>
      </p:sp>
      <p:pic>
        <p:nvPicPr>
          <p:cNvPr id="27650" name="Picture 2" descr="http://detochki-doma.ru/wp-content/uploads/2012/03/Tri-porosenka-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75656" y="3140968"/>
            <a:ext cx="612068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7707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Чудом </a:t>
            </a:r>
            <a:r>
              <a:rPr lang="ru-RU" dirty="0" err="1" smtClean="0"/>
              <a:t>Ниф-Нифу</a:t>
            </a:r>
            <a:r>
              <a:rPr lang="ru-RU" dirty="0" smtClean="0"/>
              <a:t> и </a:t>
            </a:r>
            <a:r>
              <a:rPr lang="ru-RU" dirty="0" err="1" smtClean="0"/>
              <a:t>Наф-Нафу</a:t>
            </a:r>
            <a:r>
              <a:rPr lang="ru-RU" dirty="0" smtClean="0"/>
              <a:t> удалось укрыться в надежном доме мудрого </a:t>
            </a:r>
            <a:r>
              <a:rPr lang="ru-RU" dirty="0" err="1" smtClean="0"/>
              <a:t>Нуф-Нуфа</a:t>
            </a:r>
            <a:r>
              <a:rPr lang="ru-RU" dirty="0" smtClean="0"/>
              <a:t>. Теперь им пришлось плясать под его дудку и вспоминать добром своего брата, т.к. они сели в калошу.</a:t>
            </a:r>
            <a:endParaRPr lang="ru-RU" dirty="0"/>
          </a:p>
        </p:txBody>
      </p:sp>
      <p:pic>
        <p:nvPicPr>
          <p:cNvPr id="28674" name="Picture 2" descr="http://detochki-doma.ru/wp-content/uploads/2012/03/Tri-porosenka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77072"/>
            <a:ext cx="540060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7707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Хуже всего в этой истории пришлось Волку. Он стал выходить из себя перед закрытой дверью, потом было воспрянул духом, когда залез в трубу, но в итоге остался козлом отпущения.</a:t>
            </a:r>
            <a:endParaRPr lang="ru-RU" dirty="0"/>
          </a:p>
        </p:txBody>
      </p:sp>
      <p:pic>
        <p:nvPicPr>
          <p:cNvPr id="29698" name="Picture 2" descr="http://detochki-doma.ru/wp-content/uploads/2012/03/Tri-porosenka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149080"/>
            <a:ext cx="619268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 можно только диву даваться , как он жив остался, после того как чуть не съел сразу трех поросят!</a:t>
            </a:r>
            <a:endParaRPr lang="ru-RU" dirty="0"/>
          </a:p>
        </p:txBody>
      </p:sp>
      <p:pic>
        <p:nvPicPr>
          <p:cNvPr id="30722" name="Picture 2" descr="http://detochki-doma.ru/wp-content/uploads/2012/03/Tri-porosenka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6984776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2129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Совсем скоро каждый из вас сделает свои выводы после прочтения этой сказки. Но, я думаю,  Америки мы с вами не открыли?!</a:t>
            </a:r>
            <a:endParaRPr lang="ru-RU" dirty="0"/>
          </a:p>
        </p:txBody>
      </p:sp>
      <p:pic>
        <p:nvPicPr>
          <p:cNvPr id="31746" name="Picture 2" descr="http://detochki-doma.ru/wp-content/uploads/2012/03/Tri-porosenka-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56992"/>
            <a:ext cx="7560840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098578"/>
          </a:xfrm>
        </p:spPr>
        <p:txBody>
          <a:bodyPr/>
          <a:lstStyle/>
          <a:p>
            <a:r>
              <a:rPr lang="ru-RU" dirty="0" smtClean="0"/>
              <a:t>Предлагаю взять пример с </a:t>
            </a:r>
            <a:r>
              <a:rPr lang="ru-RU" dirty="0" err="1" smtClean="0"/>
              <a:t>Нуф-Нуфа</a:t>
            </a:r>
            <a:r>
              <a:rPr lang="ru-RU" dirty="0" smtClean="0"/>
              <a:t>  </a:t>
            </a:r>
            <a:r>
              <a:rPr lang="ru-RU" dirty="0" smtClean="0"/>
              <a:t>и немного  потрудиться!</a:t>
            </a:r>
            <a:br>
              <a:rPr lang="ru-RU" dirty="0" smtClean="0"/>
            </a:br>
            <a:r>
              <a:rPr lang="ru-RU" dirty="0" smtClean="0"/>
              <a:t>Ребята, попробуйте выписать все фразеологизмы из этой сказки и установите их значение.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5338936" cy="420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Вспомним теорию: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5338936" cy="5271864"/>
          </a:xfrm>
        </p:spPr>
        <p:txBody>
          <a:bodyPr>
            <a:normAutofit lnSpcReduction="10000"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По значению </a:t>
            </a:r>
            <a:r>
              <a:rPr lang="ru-RU" sz="4400" dirty="0" smtClean="0">
                <a:solidFill>
                  <a:srgbClr val="FF0000"/>
                </a:solidFill>
              </a:rPr>
              <a:t>фразеологизмы равны слову (лясы точить – болтать), а </a:t>
            </a:r>
            <a:r>
              <a:rPr lang="ru-RU" sz="4400" i="1" dirty="0" smtClean="0">
                <a:solidFill>
                  <a:srgbClr val="FF0000"/>
                </a:solidFill>
              </a:rPr>
              <a:t>по структуре </a:t>
            </a:r>
            <a:r>
              <a:rPr lang="ru-RU" sz="4400" dirty="0" smtClean="0">
                <a:solidFill>
                  <a:srgbClr val="FF0000"/>
                </a:solidFill>
              </a:rPr>
              <a:t> представляют собой устойчивые сочетания слов.</a:t>
            </a:r>
          </a:p>
          <a:p>
            <a:endParaRPr lang="ru-RU" sz="4400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Пользователь\Local Settings\Temporary Internet Files\Content.IE5\UXMPS3ST\MP9004394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764704"/>
            <a:ext cx="3384376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ru-RU" sz="6000" i="1" dirty="0" smtClean="0"/>
              <a:t> </a:t>
            </a:r>
            <a:r>
              <a:rPr lang="ru-RU" sz="6000" i="1" dirty="0" smtClean="0"/>
              <a:t>        </a:t>
            </a:r>
            <a:r>
              <a:rPr lang="ru-RU" sz="6000" i="1" dirty="0" smtClean="0"/>
              <a:t>Желаю </a:t>
            </a:r>
            <a:r>
              <a:rPr lang="ru-RU" sz="6000" i="1" dirty="0" smtClean="0"/>
              <a:t>успеха!!!</a:t>
            </a:r>
            <a:endParaRPr lang="ru-RU" sz="6000" i="1" dirty="0"/>
          </a:p>
        </p:txBody>
      </p:sp>
      <p:pic>
        <p:nvPicPr>
          <p:cNvPr id="2051" name="Picture 3" descr="C:\Documents and Settings\Пользователь\Local Settings\Temporary Internet Files\Content.IE5\SHSTMTK7\MC9003616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8056" y="1556792"/>
            <a:ext cx="4442335" cy="53012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ru-RU" i="1" dirty="0" smtClean="0"/>
              <a:t>Функции фразеологизмов: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Они широко используются  в разговорной речи и, как изобразительное средство, в художественной литературе.</a:t>
            </a:r>
            <a:endParaRPr lang="ru-RU" sz="4400" i="1" dirty="0">
              <a:solidFill>
                <a:srgbClr val="FF0000"/>
              </a:solidFill>
            </a:endParaRPr>
          </a:p>
        </p:txBody>
      </p:sp>
      <p:pic>
        <p:nvPicPr>
          <p:cNvPr id="5124" name="Picture 4" descr="C:\Documents and Settings\Пользователь\Local Settings\Temporary Internet Files\Content.IE5\07ORSPQN\MC9000888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140968"/>
            <a:ext cx="3563888" cy="3591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0"/>
            <a:ext cx="6732240" cy="6093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«Хорошо» и «плохо»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Этими двумя словами, по существу, можно определить наши  поступки. В жизни часто сталкиваются эти совершенно противоположные понятия, значение которых зависит от наших желаний, умений, характеров.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Documents and Settings\Пользователь\Local Settings\Temporary Internet Files\Content.IE5\07ORSPQN\MM9003567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32657"/>
            <a:ext cx="248376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858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От того, какие цели ты ставишь в жизни, какие усилия ты к этому прилагаешь , зависит, как и чему ты научишься в </a:t>
            </a:r>
            <a:r>
              <a:rPr lang="ru-RU" dirty="0" smtClean="0">
                <a:solidFill>
                  <a:srgbClr val="002060"/>
                </a:solidFill>
              </a:rPr>
              <a:t>дальнейшем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кем станешь. На мой взгляд, неплохо было бы посмотреть  на  «хорошо» и «плохо» в поучительной сказке «Три поросенка»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Documents and Settings\Пользователь\Local Settings\Temporary Internet Files\Content.IE5\SHSTMTK7\MM90035671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149080"/>
            <a:ext cx="255577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00223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Добро пожаловать в </a:t>
            </a:r>
            <a:br>
              <a:rPr lang="ru-RU" sz="7200" dirty="0" smtClean="0">
                <a:solidFill>
                  <a:srgbClr val="7030A0"/>
                </a:solidFill>
              </a:rPr>
            </a:br>
            <a:r>
              <a:rPr lang="ru-RU" sz="7200" dirty="0" smtClean="0">
                <a:solidFill>
                  <a:srgbClr val="7030A0"/>
                </a:solidFill>
              </a:rPr>
              <a:t>сказку!</a:t>
            </a:r>
            <a:endParaRPr lang="ru-RU" sz="72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Documents and Settings\Пользователь\Local Settings\Temporary Internet Files\Content.IE5\2VQZEPUD\MC9004124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69882"/>
            <a:ext cx="4248472" cy="4802205"/>
          </a:xfrm>
          <a:prstGeom prst="rect">
            <a:avLst/>
          </a:prstGeom>
          <a:noFill/>
        </p:spPr>
      </p:pic>
      <p:pic>
        <p:nvPicPr>
          <p:cNvPr id="3075" name="Picture 3" descr="C:\Documents and Settings\Пользователь\Local Settings\Temporary Internet Files\Content.IE5\UXMPS3ST\MC9004238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2276872"/>
            <a:ext cx="3168352" cy="2592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Жили-были три </a:t>
            </a:r>
            <a:r>
              <a:rPr lang="ru-RU" dirty="0" smtClean="0"/>
              <a:t>поросенка: </a:t>
            </a:r>
            <a:r>
              <a:rPr lang="ru-RU" dirty="0" err="1" smtClean="0"/>
              <a:t>Ниф</a:t>
            </a:r>
            <a:r>
              <a:rPr lang="ru-RU" dirty="0" smtClean="0"/>
              <a:t> -</a:t>
            </a:r>
            <a:r>
              <a:rPr lang="ru-RU" dirty="0" err="1" smtClean="0"/>
              <a:t>Ниф</a:t>
            </a:r>
            <a:r>
              <a:rPr lang="ru-RU" dirty="0" smtClean="0"/>
              <a:t>, </a:t>
            </a:r>
            <a:r>
              <a:rPr lang="ru-RU" dirty="0" err="1" smtClean="0"/>
              <a:t>Нуф</a:t>
            </a:r>
            <a:r>
              <a:rPr lang="ru-RU" dirty="0" smtClean="0"/>
              <a:t> - </a:t>
            </a:r>
            <a:r>
              <a:rPr lang="ru-RU" dirty="0" err="1" smtClean="0"/>
              <a:t>Нуф</a:t>
            </a:r>
            <a:r>
              <a:rPr lang="ru-RU" dirty="0" smtClean="0"/>
              <a:t> и </a:t>
            </a:r>
            <a:r>
              <a:rPr lang="ru-RU" dirty="0" smtClean="0"/>
              <a:t> </a:t>
            </a:r>
            <a:r>
              <a:rPr lang="ru-RU" dirty="0" err="1" smtClean="0"/>
              <a:t>Наф</a:t>
            </a:r>
            <a:r>
              <a:rPr lang="ru-RU" dirty="0" smtClean="0"/>
              <a:t> -</a:t>
            </a:r>
            <a:r>
              <a:rPr lang="ru-RU" dirty="0" err="1" smtClean="0"/>
              <a:t>Наф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detochki-doma.ru/wp-content/uploads/2012/03/Tri-porosenka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1412777"/>
            <a:ext cx="7776864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244827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Ниф-Ниф</a:t>
            </a:r>
            <a:r>
              <a:rPr lang="ru-RU" dirty="0" smtClean="0"/>
              <a:t> и </a:t>
            </a:r>
            <a:r>
              <a:rPr lang="ru-RU" dirty="0" err="1" smtClean="0"/>
              <a:t>Наф-Наф</a:t>
            </a:r>
            <a:r>
              <a:rPr lang="ru-RU" dirty="0" smtClean="0"/>
              <a:t> были два сапога пара: первый вечно нес ахинею и был на верху блаженства от счастья , второй – жил чужим умом  и ворон считал от нечего делать.</a:t>
            </a:r>
            <a:endParaRPr lang="ru-RU" dirty="0"/>
          </a:p>
        </p:txBody>
      </p:sp>
      <p:pic>
        <p:nvPicPr>
          <p:cNvPr id="21506" name="Picture 2" descr="http://detochki-doma.ru/wp-content/uploads/2012/03/Tri-porosenka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3861048"/>
            <a:ext cx="6264696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Пользователь\Local Settings\Temporary Internet Files\Content.IE5\UXMPS3ST\MC90043803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484784"/>
            <a:ext cx="1907704" cy="173164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Все лето они летали на крыльях и строили воздушные замки, хотя 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</a:rPr>
              <a:t>Нуф-Нуф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их предупреждал о том, что нужно готовиться к зиме. Слова брата они в медный грош не ставили и своей мышиной возней  довели его до белого каления.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470</Words>
  <Application>Microsoft Office PowerPoint</Application>
  <PresentationFormat>Экран (4:3)</PresentationFormat>
  <Paragraphs>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Изучение фразеологизмов в 5-7 классах ( на основе сказки С. Михалкова «Три поросенка»)</vt:lpstr>
      <vt:lpstr>Вспомним теорию:</vt:lpstr>
      <vt:lpstr>Функции фразеологизмов:</vt:lpstr>
      <vt:lpstr>«Хорошо» и «плохо» Этими двумя словами, по существу, можно определить наши  поступки. В жизни часто сталкиваются эти совершенно противоположные понятия, значение которых зависит от наших желаний, умений, характеров. </vt:lpstr>
      <vt:lpstr>От того, какие цели ты ставишь в жизни, какие усилия ты к этому прилагаешь , зависит, как и чему ты научишься в дальнейшем, кем станешь. На мой взгляд, неплохо было бы посмотреть  на  «хорошо» и «плохо» в поучительной сказке «Три поросенка»</vt:lpstr>
      <vt:lpstr>Добро пожаловать в  сказку!</vt:lpstr>
      <vt:lpstr>Жили-были три поросенка: Ниф -Ниф, Нуф - Нуф и  Наф -Наф.</vt:lpstr>
      <vt:lpstr>Ниф-Ниф и Наф-Наф были два сапога пара: первый вечно нес ахинею и был на верху блаженства от счастья , второй – жил чужим умом  и ворон считал от нечего делать.</vt:lpstr>
      <vt:lpstr>Слайд 9</vt:lpstr>
      <vt:lpstr>Слайд 10</vt:lpstr>
      <vt:lpstr>Нуф-Нуф знал, что они ему в подметки не годятся, поэтому нос не повесил и быстро построил  себе надежный каменный дом.</vt:lpstr>
      <vt:lpstr>Был проделан геркулесов труд, но зато решен  вопрос жизни и смерти. Не будем забывать, что Нуф-Нуф был мастером на все руки. Только вот что плохо: братья его слова ни во что не ставили. У них глаза на лоб полезли, когда они увидели огромный дом.</vt:lpstr>
      <vt:lpstr>Вкривь и вкось, не ахти как соорудили они себе домики из сучьев и веток. Работали спустя рукава и про себя жалели, что вовремя не оценили золотые руки братца.</vt:lpstr>
      <vt:lpstr>Им пришлось туго, когда появился Волк, двуликий Янус, он рвал и метал, был вне себя от ярости.</vt:lpstr>
      <vt:lpstr>Чудом Ниф-Нифу и Наф-Нафу удалось укрыться в надежном доме мудрого Нуф-Нуфа. Теперь им пришлось плясать под его дудку и вспоминать добром своего брата, т.к. они сели в калошу.</vt:lpstr>
      <vt:lpstr>Хуже всего в этой истории пришлось Волку. Он стал выходить из себя перед закрытой дверью, потом было воспрянул духом, когда залез в трубу, но в итоге остался козлом отпущения.</vt:lpstr>
      <vt:lpstr>И можно только диву даваться , как он жив остался, после того как чуть не съел сразу трех поросят!</vt:lpstr>
      <vt:lpstr>Совсем скоро каждый из вас сделает свои выводы после прочтения этой сказки. Но, я думаю,  Америки мы с вами не открыли?!</vt:lpstr>
      <vt:lpstr>Предлагаю взять пример с Нуф-Нуфа  и немного  потрудиться! Ребята, попробуйте выписать все фразеологизмы из этой сказки и установите их значение.</vt:lpstr>
      <vt:lpstr>         Желаю успеха!!!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фразеологизмов в 5-7 классах ( на основе сказки С. Михалкова «Три поросенка»)</dc:title>
  <dc:creator>Пользователь</dc:creator>
  <cp:lastModifiedBy>Пользователь</cp:lastModifiedBy>
  <cp:revision>42</cp:revision>
  <dcterms:created xsi:type="dcterms:W3CDTF">2012-07-14T19:58:17Z</dcterms:created>
  <dcterms:modified xsi:type="dcterms:W3CDTF">2012-07-15T15:15:11Z</dcterms:modified>
</cp:coreProperties>
</file>