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0" y="2420938"/>
            <a:ext cx="9144000" cy="2303462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2133600"/>
            <a:ext cx="9144000" cy="23034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32313"/>
            <a:ext cx="6400800" cy="14890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A018F11-58A7-45A0-9320-D368F3210C2E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F3EA22-4A49-4DEC-80AA-2E48B3C486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1844675"/>
            <a:ext cx="9144000" cy="23034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click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18F11-58A7-45A0-9320-D368F3210C2E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EA22-4A49-4DEC-80AA-2E48B3C48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lick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18F11-58A7-45A0-9320-D368F3210C2E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EA22-4A49-4DEC-80AA-2E48B3C48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lick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18F11-58A7-45A0-9320-D368F3210C2E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EA22-4A49-4DEC-80AA-2E48B3C48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lick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18F11-58A7-45A0-9320-D368F3210C2E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EA22-4A49-4DEC-80AA-2E48B3C48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lick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18F11-58A7-45A0-9320-D368F3210C2E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EA22-4A49-4DEC-80AA-2E48B3C48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lick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18F11-58A7-45A0-9320-D368F3210C2E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EA22-4A49-4DEC-80AA-2E48B3C48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lick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18F11-58A7-45A0-9320-D368F3210C2E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EA22-4A49-4DEC-80AA-2E48B3C48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lick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18F11-58A7-45A0-9320-D368F3210C2E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EA22-4A49-4DEC-80AA-2E48B3C48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lick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18F11-58A7-45A0-9320-D368F3210C2E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EA22-4A49-4DEC-80AA-2E48B3C48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lick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18F11-58A7-45A0-9320-D368F3210C2E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EA22-4A49-4DEC-80AA-2E48B3C48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lick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1562blu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375" y="5084763"/>
            <a:ext cx="2714625" cy="135255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95288" y="1484313"/>
            <a:ext cx="8353425" cy="4681537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0" y="287338"/>
            <a:ext cx="9144000" cy="19891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0" y="144463"/>
            <a:ext cx="9144000" cy="19891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0" y="0"/>
            <a:ext cx="9144000" cy="19891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CA018F11-58A7-45A0-9320-D368F3210C2E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6F3EA22-4A49-4DEC-80AA-2E48B3C486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zoom/>
    <p:sndAc>
      <p:stSnd>
        <p:snd r:embed="rId13" name="click.wav" builtIn="1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214950"/>
            <a:ext cx="3786214" cy="1397017"/>
          </a:xfrm>
        </p:spPr>
        <p:txBody>
          <a:bodyPr/>
          <a:lstStyle/>
          <a:p>
            <a:pPr algn="r"/>
            <a:r>
              <a:rPr lang="ru-RU" sz="2000" dirty="0" smtClean="0"/>
              <a:t>    </a:t>
            </a:r>
            <a:r>
              <a:rPr lang="ru-RU" sz="1800" dirty="0" smtClean="0"/>
              <a:t>Работу подготовила воспитатель </a:t>
            </a:r>
            <a:r>
              <a:rPr lang="ru-RU" sz="1800" dirty="0" smtClean="0"/>
              <a:t>ГСКУ </a:t>
            </a:r>
            <a:r>
              <a:rPr lang="ru-RU" sz="1800" dirty="0" smtClean="0"/>
              <a:t>«Социальный приют для детей </a:t>
            </a:r>
            <a:r>
              <a:rPr lang="ru-RU" sz="1800" dirty="0" smtClean="0"/>
              <a:t>«</a:t>
            </a:r>
            <a:r>
              <a:rPr lang="ru-RU" sz="1800" dirty="0" err="1" smtClean="0"/>
              <a:t>Любава</a:t>
            </a:r>
            <a:r>
              <a:rPr lang="ru-RU" sz="1800" dirty="0" smtClean="0"/>
              <a:t>» </a:t>
            </a:r>
            <a:r>
              <a:rPr lang="ru-RU" sz="1800" dirty="0" err="1" smtClean="0"/>
              <a:t>Зюзина</a:t>
            </a:r>
            <a:r>
              <a:rPr lang="ru-RU" sz="1800" dirty="0" smtClean="0"/>
              <a:t> Татьяна Владимировна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85992"/>
            <a:ext cx="7772400" cy="1470025"/>
          </a:xfrm>
        </p:spPr>
        <p:txBody>
          <a:bodyPr/>
          <a:lstStyle/>
          <a:p>
            <a:r>
              <a:rPr lang="ru-RU" dirty="0" smtClean="0"/>
              <a:t>Компьютер и здоровье школьника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4114789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Компьютерная зависимость </a:t>
            </a: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4214842" cy="299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3438" y="2285992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Компьютерная зависимость</a:t>
            </a:r>
            <a:r>
              <a:rPr lang="ru-RU" sz="2000" dirty="0"/>
              <a:t> — пристрастие к занятиям, связанным с использованием компьютера, приводящее к резкому сокращению всех остальных видов деятельности, ограничению общения с другими людьми. </a:t>
            </a:r>
          </a:p>
        </p:txBody>
      </p:sp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sz="3200" smtClean="0"/>
              <a:t>Признаки развития зависимости у ребенка</a:t>
            </a:r>
            <a:br>
              <a:rPr lang="ru-RU" sz="3200" smtClean="0"/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2000240"/>
            <a:ext cx="5857916" cy="4357718"/>
          </a:xfrm>
        </p:spPr>
        <p:txBody>
          <a:bodyPr/>
          <a:lstStyle/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 ест, пьет чай, готовит уроки у компьютера;</a:t>
            </a:r>
          </a:p>
          <a:p>
            <a:r>
              <a:rPr lang="ru-RU" sz="1800" dirty="0" smtClean="0"/>
              <a:t> провел хотя бы одну ночь у компьютера;</a:t>
            </a:r>
          </a:p>
          <a:p>
            <a:r>
              <a:rPr lang="ru-RU" sz="1800" dirty="0" smtClean="0"/>
              <a:t> прогулял школу – сидел за компьютером;</a:t>
            </a:r>
          </a:p>
          <a:p>
            <a:r>
              <a:rPr lang="ru-RU" sz="1800" dirty="0" smtClean="0"/>
              <a:t> приходит домой и сразу садится за компьютер;</a:t>
            </a:r>
          </a:p>
          <a:p>
            <a:r>
              <a:rPr lang="ru-RU" sz="1800" dirty="0" smtClean="0"/>
              <a:t> пребывает в плохом, раздраженном настроении, не может ничем заняться, если компьютер сломался;</a:t>
            </a:r>
          </a:p>
          <a:p>
            <a:r>
              <a:rPr lang="ru-RU" sz="1800" dirty="0" smtClean="0"/>
              <a:t>конфликтует, угрожает, шантажирует в ответ на запрет сидеть за компьютером.</a:t>
            </a:r>
            <a:endParaRPr lang="ru-RU" sz="1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357430"/>
            <a:ext cx="268402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dirty="0" smtClean="0"/>
              <a:t>Симптомы зависимости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5041895" cy="3781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2357430"/>
            <a:ext cx="3286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2800" dirty="0"/>
              <a:t>психические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dirty="0" smtClean="0"/>
              <a:t>- </a:t>
            </a:r>
            <a:r>
              <a:rPr lang="ru-RU" sz="2800" dirty="0"/>
              <a:t>социальные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dirty="0" smtClean="0"/>
              <a:t>- духовные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sz="2800" dirty="0" err="1" smtClean="0"/>
              <a:t>Здоровосберегающие</a:t>
            </a:r>
            <a:r>
              <a:rPr lang="ru-RU" sz="2800" dirty="0" smtClean="0"/>
              <a:t> правила при работе с компьютером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52925"/>
          </a:xfrm>
        </p:spPr>
        <p:txBody>
          <a:bodyPr/>
          <a:lstStyle/>
          <a:p>
            <a:r>
              <a:rPr lang="ru-RU" sz="1800" dirty="0" smtClean="0"/>
              <a:t>1. Компьютер следует расположить в углу или задней поверхностью к стене.</a:t>
            </a:r>
          </a:p>
          <a:p>
            <a:r>
              <a:rPr lang="ru-RU" sz="1800" dirty="0" smtClean="0"/>
              <a:t>2. В помещении, где используется компьютер, необходима ежедневная влажная уборка. Поэтому пол в нем не надо закрывать паласом или ковром.</a:t>
            </a:r>
          </a:p>
          <a:p>
            <a:r>
              <a:rPr lang="ru-RU" sz="1800" dirty="0" smtClean="0"/>
              <a:t>3. До и после работы на компьютере следует протирать экран слегка увлажненной чистой тряпкой или губкой.</a:t>
            </a:r>
          </a:p>
          <a:p>
            <a:r>
              <a:rPr lang="ru-RU" sz="1800" dirty="0" smtClean="0"/>
              <a:t>4. Считается, что наши зеленые друзья - кактусы - тоже помогают уменьшить негативное влияние компьютера.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5. Не забывайте почаще проветривать комнату, а аквариум или другие емкости с водой увеличивают влажность воздуха.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4176266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14356"/>
            <a:ext cx="4214842" cy="5498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71216"/>
            <a:ext cx="8429683" cy="6086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Желаю всем вам крепкого здоровья!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428868"/>
            <a:ext cx="530373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r>
              <a:rPr lang="ru-RU" sz="3600" dirty="0" smtClean="0"/>
              <a:t>Почему я выбрала эту тему?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05075"/>
            <a:ext cx="8229600" cy="4352925"/>
          </a:xfrm>
        </p:spPr>
        <p:txBody>
          <a:bodyPr/>
          <a:lstStyle/>
          <a:p>
            <a:r>
              <a:rPr lang="ru-RU" sz="2400" dirty="0" smtClean="0"/>
              <a:t>Компьютер влияет на все биологические характеристики организма человека, и в первую очередь, на его физическое и психическое здоровье. И поэтому я решила исследовать зависимость учащихся школы от компьютера, влияние компьютера на здоровье школьника и к каким изменениям в организме может привести это влияние.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sz="2400" dirty="0" smtClean="0"/>
              <a:t>Основные вредные факторы, действующие на человека за компьютером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5075"/>
            <a:ext cx="8229600" cy="4352925"/>
          </a:xfrm>
        </p:spPr>
        <p:txBody>
          <a:bodyPr/>
          <a:lstStyle/>
          <a:p>
            <a:r>
              <a:rPr lang="ru-RU" dirty="0" smtClean="0"/>
              <a:t> Сидячее положение в течение длительного   времени;</a:t>
            </a:r>
          </a:p>
          <a:p>
            <a:r>
              <a:rPr lang="ru-RU" dirty="0" smtClean="0"/>
              <a:t> Воздействие электромагнитного излучения      монитора;</a:t>
            </a:r>
          </a:p>
          <a:p>
            <a:r>
              <a:rPr lang="ru-RU" dirty="0" smtClean="0"/>
              <a:t> Утомление глаз, нагрузка на зрение;</a:t>
            </a:r>
          </a:p>
          <a:p>
            <a:r>
              <a:rPr lang="ru-RU" dirty="0" smtClean="0"/>
              <a:t> Перегрузка суставов кистей;</a:t>
            </a:r>
          </a:p>
          <a:p>
            <a:r>
              <a:rPr lang="ru-RU" dirty="0" smtClean="0"/>
              <a:t> Стресс при потере информации. </a:t>
            </a:r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Сидячее положение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357430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Основные вредные факторы, действующие на человека за компьютером: статичность позы в течение длительного времени, усталость кистей рук. Длительное сидячее положение отрицательно влияет на здоровье.</a:t>
            </a:r>
            <a:endParaRPr lang="ru-RU" sz="2000" dirty="0"/>
          </a:p>
        </p:txBody>
      </p:sp>
      <p:pic>
        <p:nvPicPr>
          <p:cNvPr id="2050" name="Picture 2" descr="C:\Documents and Settings\Admin\Рабочий стол\Лит-ра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390722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ru-RU" sz="3200" dirty="0" smtClean="0"/>
              <a:t>Воздействие электромагнитного излучения монитора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05075"/>
            <a:ext cx="5572164" cy="4352925"/>
          </a:xfrm>
        </p:spPr>
        <p:txBody>
          <a:bodyPr/>
          <a:lstStyle/>
          <a:p>
            <a:r>
              <a:rPr lang="ru-RU" sz="2000" dirty="0" smtClean="0"/>
              <a:t>Монитор является источником практически всех видов электромагнитного излучения (радиации). Результаты исследований свидетельствуют о вредном влиянии ЭМИ всех диапазонов длин волн на организм человека. Современные жидкокристаллические мониторы, стали безопаснее для здоровья, но не совсем.</a:t>
            </a:r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359730" y="-19931226"/>
            <a:ext cx="17383126" cy="196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571744"/>
            <a:ext cx="341152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dirty="0" smtClean="0"/>
              <a:t>Воздействие на зрение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505075"/>
            <a:ext cx="3857652" cy="4352925"/>
          </a:xfrm>
        </p:spPr>
        <p:txBody>
          <a:bodyPr/>
          <a:lstStyle/>
          <a:p>
            <a:r>
              <a:rPr lang="ru-RU" dirty="0" smtClean="0"/>
              <a:t>Перегрузка глаз приводит к потере остроты зрения.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460775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 smtClean="0"/>
              <a:t>Правилам гигиены зрения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4500594" cy="308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628" y="2428868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1.Комфортное рабочее место.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2.Специальное питание для глаз. </a:t>
            </a:r>
          </a:p>
          <a:p>
            <a:endParaRPr lang="ru-RU" sz="2000" dirty="0"/>
          </a:p>
          <a:p>
            <a:r>
              <a:rPr lang="ru-RU" sz="2000" dirty="0" smtClean="0"/>
              <a:t>3.Гимнастика для глаз.</a:t>
            </a:r>
            <a:endParaRPr lang="ru-RU" sz="2000" dirty="0"/>
          </a:p>
        </p:txBody>
      </p:sp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521477" cy="882633"/>
          </a:xfrm>
        </p:spPr>
        <p:txBody>
          <a:bodyPr/>
          <a:lstStyle/>
          <a:p>
            <a:r>
              <a:rPr lang="ru-RU" sz="3600" dirty="0" smtClean="0"/>
              <a:t>Перегрузка суставов кистей рук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357453"/>
          </a:xfrm>
        </p:spPr>
        <p:txBody>
          <a:bodyPr/>
          <a:lstStyle/>
          <a:p>
            <a:r>
              <a:rPr lang="ru-RU" sz="2000" dirty="0" smtClean="0"/>
              <a:t>В пальцах рук вследствие постоянных ударов по клавишам возникает ощущения слабости, онемения и «мурашек» в подушечках. Это может привести к повреждению суставного и связочного аппарата кисти, а в дальнейшем заболевания кисти могут стать хроническими.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2928958" cy="193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sz="3200" dirty="0" smtClean="0"/>
              <a:t>Стресс при потере информации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285992"/>
            <a:ext cx="5000692" cy="3143271"/>
          </a:xfrm>
        </p:spPr>
        <p:txBody>
          <a:bodyPr/>
          <a:lstStyle/>
          <a:p>
            <a:r>
              <a:rPr lang="ru-RU" sz="2400" dirty="0" smtClean="0"/>
              <a:t>Далеко не все пользователи регулярно делают резервные копии своей информации. Поэтому случается потеря информации. В результате такого стресса случались и инфаркты.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3857652" cy="28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theme1.xml><?xml version="1.0" encoding="utf-8"?>
<a:theme xmlns:a="http://schemas.openxmlformats.org/drawingml/2006/main" name="Тема6">
  <a:themeElements>
    <a:clrScheme name="Simple_lines_2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_line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_line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_line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_line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_line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_line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_line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_line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_line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_line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_line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_line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171</TotalTime>
  <Words>490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Тема6</vt:lpstr>
      <vt:lpstr>Компьютер и здоровье школьника</vt:lpstr>
      <vt:lpstr>Почему я выбрала эту тему? </vt:lpstr>
      <vt:lpstr>Основные вредные факторы, действующие на человека за компьютером </vt:lpstr>
      <vt:lpstr>Сидячее положение</vt:lpstr>
      <vt:lpstr>Воздействие электромагнитного излучения монитора </vt:lpstr>
      <vt:lpstr>Воздействие на зрение </vt:lpstr>
      <vt:lpstr>Правилам гигиены зрения</vt:lpstr>
      <vt:lpstr>Перегрузка суставов кистей рук</vt:lpstr>
      <vt:lpstr>Стресс при потере информации</vt:lpstr>
      <vt:lpstr>Компьютерная зависимость </vt:lpstr>
      <vt:lpstr>Признаки развития зависимости у ребенка </vt:lpstr>
      <vt:lpstr>Симптомы зависимости </vt:lpstr>
      <vt:lpstr>Здоровосберегающие правила при работе с компьютером </vt:lpstr>
      <vt:lpstr>Слайд 14</vt:lpstr>
      <vt:lpstr>Слайд 15</vt:lpstr>
      <vt:lpstr>Желаю всем вам крепкого здоровья!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 и здоровье школьника</dc:title>
  <dc:creator>Admin</dc:creator>
  <cp:lastModifiedBy>USER</cp:lastModifiedBy>
  <cp:revision>21</cp:revision>
  <dcterms:created xsi:type="dcterms:W3CDTF">2011-04-09T12:10:37Z</dcterms:created>
  <dcterms:modified xsi:type="dcterms:W3CDTF">2013-07-20T11:11:29Z</dcterms:modified>
</cp:coreProperties>
</file>