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259B-8468-4E9B-8E17-1A527B1CEA1D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CFA43F-DAFE-4A91-8355-6F1F809F1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259B-8468-4E9B-8E17-1A527B1CEA1D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A43F-DAFE-4A91-8355-6F1F809F1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259B-8468-4E9B-8E17-1A527B1CEA1D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A43F-DAFE-4A91-8355-6F1F809F1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2DF2-6009-43CB-BFE7-AEE7F9903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259B-8468-4E9B-8E17-1A527B1CEA1D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CFA43F-DAFE-4A91-8355-6F1F809F1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259B-8468-4E9B-8E17-1A527B1CEA1D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A43F-DAFE-4A91-8355-6F1F809F1D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259B-8468-4E9B-8E17-1A527B1CEA1D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A43F-DAFE-4A91-8355-6F1F809F1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259B-8468-4E9B-8E17-1A527B1CEA1D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8CFA43F-DAFE-4A91-8355-6F1F809F1D7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259B-8468-4E9B-8E17-1A527B1CEA1D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A43F-DAFE-4A91-8355-6F1F809F1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259B-8468-4E9B-8E17-1A527B1CEA1D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A43F-DAFE-4A91-8355-6F1F809F1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259B-8468-4E9B-8E17-1A527B1CEA1D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A43F-DAFE-4A91-8355-6F1F809F1D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259B-8468-4E9B-8E17-1A527B1CEA1D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A43F-DAFE-4A91-8355-6F1F809F1D7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8F259B-8468-4E9B-8E17-1A527B1CEA1D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CFA43F-DAFE-4A91-8355-6F1F809F1D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oleObject" Target="../embeddings/__________Microsoft_Office_Excel3.xls"/><Relationship Id="rId4" Type="http://schemas.openxmlformats.org/officeDocument/2006/relationships/oleObject" Target="../embeddings/__________Microsoft_Office_Excel2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oleObject" Target="../embeddings/__________Microsoft_Office_Excel5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jpeg"/><Relationship Id="rId5" Type="http://schemas.openxmlformats.org/officeDocument/2006/relationships/oleObject" Target="../embeddings/__________Microsoft_Office_Excel8.xls"/><Relationship Id="rId4" Type="http://schemas.openxmlformats.org/officeDocument/2006/relationships/oleObject" Target="../embeddings/__________Microsoft_Office_Excel7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9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oleObject" Target="../embeddings/__________Microsoft_Office_Excel10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Мониторинг знаний учащихся 11 класса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ЛИТЕРАТУРА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I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полугодие)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1371600"/>
          <a:ext cx="4114800" cy="2362200"/>
        </p:xfrm>
        <a:graphic>
          <a:graphicData uri="http://schemas.openxmlformats.org/presentationml/2006/ole">
            <p:oleObj spid="_x0000_s1026" name="Диаграмма" r:id="rId3" imgW="5277307" imgH="3124505" progId="Excel.Chart.8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72000" y="1371600"/>
          <a:ext cx="4038600" cy="2362200"/>
        </p:xfrm>
        <a:graphic>
          <a:graphicData uri="http://schemas.openxmlformats.org/presentationml/2006/ole">
            <p:oleObj spid="_x0000_s1027" name="Диаграмма" r:id="rId4" imgW="5277307" imgH="3124505" progId="Excel.Chart.8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00063" y="3857625"/>
          <a:ext cx="4000500" cy="2438400"/>
        </p:xfrm>
        <a:graphic>
          <a:graphicData uri="http://schemas.openxmlformats.org/presentationml/2006/ole">
            <p:oleObj spid="_x0000_s1028" name="Диаграмма" r:id="rId5" imgW="5277307" imgH="3124505" progId="Excel.Chart.8">
              <p:embed/>
            </p:oleObj>
          </a:graphicData>
        </a:graphic>
      </p:graphicFrame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3276600" y="2133600"/>
            <a:ext cx="990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Качество</a:t>
            </a:r>
          </a:p>
          <a:p>
            <a:pPr>
              <a:spcBef>
                <a:spcPct val="50000"/>
              </a:spcBef>
            </a:pPr>
            <a:r>
              <a:rPr lang="ru-RU" sz="1400"/>
              <a:t>66/83 %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7391400" y="2209800"/>
            <a:ext cx="990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Качество</a:t>
            </a:r>
          </a:p>
          <a:p>
            <a:pPr>
              <a:spcBef>
                <a:spcPct val="50000"/>
              </a:spcBef>
            </a:pPr>
            <a:r>
              <a:rPr lang="ru-RU" sz="1400"/>
              <a:t>94/89 %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2643188" y="5973763"/>
            <a:ext cx="17859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Качество 83%</a:t>
            </a:r>
          </a:p>
        </p:txBody>
      </p:sp>
      <p:pic>
        <p:nvPicPr>
          <p:cNvPr id="1033" name="Рисунок 6" descr="P103028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88" y="3857625"/>
            <a:ext cx="328612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Мониторинг знаний учащихся 11 класса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ЛИТЕРАТУРА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II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полугодие)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928688" y="1428750"/>
          <a:ext cx="3695700" cy="2657475"/>
        </p:xfrm>
        <a:graphic>
          <a:graphicData uri="http://schemas.openxmlformats.org/presentationml/2006/ole">
            <p:oleObj spid="_x0000_s2050" name="Диаграмма" r:id="rId3" imgW="3695700" imgH="2657551" progId="Excel.Chart.8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643438" y="4000500"/>
          <a:ext cx="3695700" cy="2657475"/>
        </p:xfrm>
        <a:graphic>
          <a:graphicData uri="http://schemas.openxmlformats.org/presentationml/2006/ole">
            <p:oleObj spid="_x0000_s2051" name="Диаграмма" r:id="rId4" imgW="3695700" imgH="2657551" progId="Excel.Chart.8">
              <p:embed/>
            </p:oleObj>
          </a:graphicData>
        </a:graphic>
      </p:graphicFrame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900113" y="3500438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Качество 94,4%</a:t>
            </a:r>
          </a:p>
        </p:txBody>
      </p:sp>
      <p:sp>
        <p:nvSpPr>
          <p:cNvPr id="2054" name="Text Box 13"/>
          <p:cNvSpPr txBox="1">
            <a:spLocks noChangeArrowheads="1"/>
          </p:cNvSpPr>
          <p:nvPr/>
        </p:nvSpPr>
        <p:spPr bwMode="auto">
          <a:xfrm>
            <a:off x="4716463" y="5516563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Качество 94,4%</a:t>
            </a:r>
          </a:p>
        </p:txBody>
      </p:sp>
      <p:pic>
        <p:nvPicPr>
          <p:cNvPr id="2055" name="Рисунок 1" descr="P103027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500188"/>
            <a:ext cx="35004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8" descr="DSC0122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4143375"/>
            <a:ext cx="350043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Мониторинг знаний учащихся 11 класса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РУССКИЙ ЯЗЫК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I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 полугодие)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81000" y="1447800"/>
          <a:ext cx="4038600" cy="2438400"/>
        </p:xfrm>
        <a:graphic>
          <a:graphicData uri="http://schemas.openxmlformats.org/presentationml/2006/ole">
            <p:oleObj spid="_x0000_s3074" name="Диаграмма" r:id="rId3" imgW="5277307" imgH="3124505" progId="Excel.Chart.8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572000" y="1447800"/>
          <a:ext cx="4038600" cy="2438400"/>
        </p:xfrm>
        <a:graphic>
          <a:graphicData uri="http://schemas.openxmlformats.org/presentationml/2006/ole">
            <p:oleObj spid="_x0000_s3075" name="Диаграмма" r:id="rId4" imgW="5277307" imgH="3124505" progId="Excel.Chart.8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28625" y="4071938"/>
          <a:ext cx="3990975" cy="2286000"/>
        </p:xfrm>
        <a:graphic>
          <a:graphicData uri="http://schemas.openxmlformats.org/presentationml/2006/ole">
            <p:oleObj spid="_x0000_s3076" name="Диаграмма" r:id="rId5" imgW="5277307" imgH="3124505" progId="Excel.Chart.8">
              <p:embed/>
            </p:oleObj>
          </a:graphicData>
        </a:graphic>
      </p:graphicFrame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2057400" y="3357563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Качество</a:t>
            </a:r>
            <a:r>
              <a:rPr lang="ru-RU"/>
              <a:t> </a:t>
            </a:r>
            <a:r>
              <a:rPr lang="ru-RU" sz="2000"/>
              <a:t>89%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5867400" y="34290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Качество 78%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2514600" y="57912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Качество 83%</a:t>
            </a:r>
          </a:p>
        </p:txBody>
      </p:sp>
      <p:pic>
        <p:nvPicPr>
          <p:cNvPr id="3081" name="Рисунок 2" descr="P103027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65588"/>
            <a:ext cx="3848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Мониторинг знаний учащихся 11 класса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РУССКИЙ ЯЗЫК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II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полугодие)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552450" y="2633663"/>
          <a:ext cx="3695700" cy="2657475"/>
        </p:xfrm>
        <a:graphic>
          <a:graphicData uri="http://schemas.openxmlformats.org/presentationml/2006/ole">
            <p:oleObj spid="_x0000_s4098" name="Диаграмма" r:id="rId3" imgW="3695700" imgH="2657551" progId="Excel.Chart.8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73075" y="1357313"/>
          <a:ext cx="3695700" cy="2657475"/>
        </p:xfrm>
        <a:graphic>
          <a:graphicData uri="http://schemas.openxmlformats.org/presentationml/2006/ole">
            <p:oleObj spid="_x0000_s4099" name="Диаграмма" r:id="rId4" imgW="3695700" imgH="2657551" progId="Excel.Chart.8">
              <p:embed/>
            </p:oleObj>
          </a:graphicData>
        </a:graphic>
      </p:graphicFrame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900113" y="3573463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Качество 88,8%</a:t>
            </a: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4857750" y="62865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bg1"/>
                </a:solidFill>
              </a:rPr>
              <a:t>Качество 88,8%</a:t>
            </a:r>
          </a:p>
        </p:txBody>
      </p:sp>
      <p:pic>
        <p:nvPicPr>
          <p:cNvPr id="4103" name="Picture 13" descr="PHTO0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1412875"/>
            <a:ext cx="40005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 descr="C:\Documents and Settings\LOL\Рабочий стол\DSC012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4071938"/>
            <a:ext cx="3857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2060"/>
                </a:solidFill>
              </a:rPr>
              <a:t>Школа – это богатый  резерв    духовности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30723" name="Picture 6" descr="H:\фото МО\НЕДЕЛЯ\P10202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75483"/>
            <a:ext cx="4038600" cy="2575396"/>
          </a:xfrm>
          <a:noFill/>
        </p:spPr>
      </p:pic>
      <p:pic>
        <p:nvPicPr>
          <p:cNvPr id="30724" name="Picture 5" descr="H:\фото МО\славянская письменность\P1020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38"/>
            <a:ext cx="4286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H:\фото МО\конкурсы - фото\P1020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929063"/>
            <a:ext cx="42148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Image(960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214438"/>
            <a:ext cx="42148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REDR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335463" y="22971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.</a:t>
            </a:r>
          </a:p>
        </p:txBody>
      </p:sp>
      <p:sp>
        <p:nvSpPr>
          <p:cNvPr id="102406" name="WordArt 6"/>
          <p:cNvSpPr>
            <a:spLocks noChangeArrowheads="1" noChangeShapeType="1" noTextEdit="1"/>
          </p:cNvSpPr>
          <p:nvPr/>
        </p:nvSpPr>
        <p:spPr bwMode="auto">
          <a:xfrm>
            <a:off x="642910" y="285728"/>
            <a:ext cx="8135937" cy="2159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Мои</a:t>
            </a: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Impact"/>
              </a:rPr>
              <a:t> </a:t>
            </a: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пожелания...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714375" y="4071938"/>
            <a:ext cx="7072313" cy="1800225"/>
          </a:xfrm>
          <a:prstGeom prst="rect">
            <a:avLst/>
          </a:prstGeom>
          <a:gradFill rotWithShape="1">
            <a:gsLst>
              <a:gs pos="0">
                <a:srgbClr val="000082">
                  <a:alpha val="0"/>
                </a:srgbClr>
              </a:gs>
              <a:gs pos="30000">
                <a:srgbClr val="66008F">
                  <a:alpha val="0"/>
                </a:srgbClr>
              </a:gs>
              <a:gs pos="64999">
                <a:srgbClr val="BA0066">
                  <a:alpha val="0"/>
                </a:srgbClr>
              </a:gs>
              <a:gs pos="89999">
                <a:srgbClr val="FF0000">
                  <a:alpha val="0"/>
                </a:srgbClr>
              </a:gs>
              <a:gs pos="100000">
                <a:srgbClr val="FF82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</a:rPr>
              <a:t>Желаю вам терпения и сил,</a:t>
            </a:r>
          </a:p>
          <a:p>
            <a:r>
              <a:rPr lang="ru-RU">
                <a:solidFill>
                  <a:srgbClr val="FFC000"/>
                </a:solidFill>
              </a:rPr>
              <a:t>Здоровья и любви на этом свете,</a:t>
            </a:r>
          </a:p>
          <a:p>
            <a:r>
              <a:rPr lang="ru-RU">
                <a:solidFill>
                  <a:srgbClr val="FFC000"/>
                </a:solidFill>
              </a:rPr>
              <a:t>Желаю, чтоб вы  жили без забот,</a:t>
            </a:r>
          </a:p>
          <a:p>
            <a:r>
              <a:rPr lang="ru-RU">
                <a:solidFill>
                  <a:srgbClr val="FFC000"/>
                </a:solidFill>
              </a:rPr>
              <a:t>Чтоб Вас любили дети на столетья.</a:t>
            </a:r>
          </a:p>
        </p:txBody>
      </p:sp>
    </p:spTree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88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Трек</vt:lpstr>
      <vt:lpstr>Диаграмма Microsoft Excel</vt:lpstr>
      <vt:lpstr>Диаграмма Microsoft Office Excel</vt:lpstr>
      <vt:lpstr>Мониторинг знаний учащихся 11 класса  ЛИТЕРАТУРА ( I полугодие)</vt:lpstr>
      <vt:lpstr>Мониторинг знаний учащихся 11 класса  ЛИТЕРАТУРА ( II полугодие) </vt:lpstr>
      <vt:lpstr>Мониторинг знаний учащихся 11 класса  РУССКИЙ ЯЗЫК (I полугодие)</vt:lpstr>
      <vt:lpstr>Мониторинг знаний учащихся 11 класса  РУССКИЙ ЯЗЫК ( IIполугодие)</vt:lpstr>
      <vt:lpstr>Школа – это богатый  резерв    духовности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знаний учащихся 11 класса  ЛИТЕРАТУРА ( I полугодие)</dc:title>
  <dc:creator>Shevchenko</dc:creator>
  <cp:lastModifiedBy>Shevchenko</cp:lastModifiedBy>
  <cp:revision>1</cp:revision>
  <dcterms:created xsi:type="dcterms:W3CDTF">2013-08-17T08:02:05Z</dcterms:created>
  <dcterms:modified xsi:type="dcterms:W3CDTF">2013-08-17T08:02:26Z</dcterms:modified>
</cp:coreProperties>
</file>