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7" r:id="rId6"/>
    <p:sldId id="268" r:id="rId7"/>
    <p:sldId id="269" r:id="rId8"/>
    <p:sldId id="270" r:id="rId9"/>
    <p:sldId id="271" r:id="rId10"/>
    <p:sldId id="272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99EF9-39ED-48DF-AAEA-4FBF2FAB7584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шаблоны презентаций\32000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214290"/>
            <a:ext cx="4572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МБДОУ детский сад комбинированного вида №3 «Ручеёк»</a:t>
            </a:r>
            <a:endParaRPr lang="ru-RU" sz="28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1643050"/>
            <a:ext cx="4786346" cy="341632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ИТОГОВЫЙ  ПЕДАГОГИЧЕСКИЙ СОВЕТ </a:t>
            </a:r>
            <a:endParaRPr 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defRPr/>
            </a:pP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«Итоги воспитательно-образовательной работы за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2012-2013 учебный год»</a:t>
            </a:r>
            <a:endParaRPr lang="ru-RU" sz="32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шаблоны презентаций\53567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571480"/>
            <a:ext cx="428628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Профессиональное развитие педагогов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857356" y="1571611"/>
          <a:ext cx="557216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1183"/>
                <a:gridCol w="2450981"/>
              </a:tblGrid>
              <a:tr h="43837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2012-2013гг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2783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Аттестационная категория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Высшая категория-</a:t>
                      </a:r>
                    </a:p>
                    <a:p>
                      <a:pPr algn="l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чел-                        3%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1кв.категория-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педагогов -          30%</a:t>
                      </a:r>
                    </a:p>
                    <a:p>
                      <a:pPr algn="l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кв.кат.-  9чел.-    30%</a:t>
                      </a:r>
                    </a:p>
                    <a:p>
                      <a:pPr algn="l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СЗД – 3 чел-           10%</a:t>
                      </a:r>
                    </a:p>
                    <a:p>
                      <a:pPr algn="l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имеют -8чел-    27%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2167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Курсы повышения квалификации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человек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2167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Курсы профессиональной переподготовки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человек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17%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2167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Публикации в СМИ, на Интернет-сайтах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человек – 23%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аблоны презентаций\53567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571480"/>
            <a:ext cx="5000660" cy="95410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Без психологов , друзья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жизни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никак нельзя!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5" descr="D:\!!! DOCUMENT !!!\фото\фото 7.04.13\DSC00080.JPG"/>
          <p:cNvPicPr>
            <a:picLocks noChangeAspect="1" noChangeArrowheads="1"/>
          </p:cNvPicPr>
          <p:nvPr/>
        </p:nvPicPr>
        <p:blipFill>
          <a:blip r:embed="rId3" cstate="print"/>
          <a:srcRect l="47144" t="18404" r="19501" b="22150"/>
          <a:stretch>
            <a:fillRect/>
          </a:stretch>
        </p:blipFill>
        <p:spPr bwMode="auto">
          <a:xfrm>
            <a:off x="2143108" y="1785926"/>
            <a:ext cx="2214578" cy="310040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00562" y="2928934"/>
            <a:ext cx="2357454" cy="304698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Отчёт о результатах работы за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2012-2013 учебный год педагога-психолога Г.А.Васильевой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шаблоны презентаций\53567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785795"/>
            <a:ext cx="4786346" cy="138499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 у кого сомнений нет,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 жизни важен логопед.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!!! DOCUMENT !!!\фото\специалисты\DSC01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00298" y="2285992"/>
            <a:ext cx="2214578" cy="24719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57752" y="2357430"/>
            <a:ext cx="2143140" cy="341632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итогов работы за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2012-2013 учебный год учителя-логопеда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Е. С. Крошкиной.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шаблоны презентаций\53567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14546" y="785794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5" descr="D:\!!! DOCUMENT !!!\фото\фото 7.04.13\DSC00080.JPG"/>
          <p:cNvPicPr>
            <a:picLocks noChangeAspect="1" noChangeArrowheads="1"/>
          </p:cNvPicPr>
          <p:nvPr/>
        </p:nvPicPr>
        <p:blipFill>
          <a:blip r:embed="rId3" cstate="print"/>
          <a:srcRect l="20462" t="23128" r="49709" b="18079"/>
          <a:stretch>
            <a:fillRect/>
          </a:stretch>
        </p:blipFill>
        <p:spPr bwMode="auto">
          <a:xfrm>
            <a:off x="2000233" y="1928802"/>
            <a:ext cx="2428892" cy="340044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71670" y="500043"/>
            <a:ext cx="4643470" cy="138499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Дети, как всегда водилось,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любят рисовать.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2071678"/>
            <a:ext cx="2571768" cy="350046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Отчёт по выполнению годового плана за 2012-2013 учебный год воспитателя по изобразительной деятельности Г.В.Волковой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аблоны презентаций\53567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428604"/>
            <a:ext cx="5786478" cy="138499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давно уразумели,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здравый дух в здоровом теле.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D:\!!! DOCUMENT !!!\фото\специалисты\_1080452.JPG"/>
          <p:cNvPicPr>
            <a:picLocks/>
          </p:cNvPicPr>
          <p:nvPr/>
        </p:nvPicPr>
        <p:blipFill>
          <a:blip r:embed="rId3" cstate="print"/>
          <a:srcRect l="23802" t="19012" r="35168"/>
          <a:stretch>
            <a:fillRect/>
          </a:stretch>
        </p:blipFill>
        <p:spPr>
          <a:xfrm>
            <a:off x="2214546" y="1857364"/>
            <a:ext cx="2143140" cy="2697163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50777" y="2701628"/>
            <a:ext cx="2571768" cy="341632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Отчёт о результатах работы за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2012-2013 учебный год инструктора по физической культуре Ю.Д.Лепешовой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шаблоны презентаций\53567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500042"/>
            <a:ext cx="5286412" cy="181588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песен с вами было спето!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праздников вы с нами провели!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D:\!!! DOCUMENT !!!\Мои рисунки\карпунина\карпунина 742.jpg"/>
          <p:cNvPicPr>
            <a:picLocks/>
          </p:cNvPicPr>
          <p:nvPr/>
        </p:nvPicPr>
        <p:blipFill>
          <a:blip r:embed="rId3" cstate="print"/>
          <a:srcRect l="21001" r="10587"/>
          <a:stretch>
            <a:fillRect/>
          </a:stretch>
        </p:blipFill>
        <p:spPr>
          <a:xfrm>
            <a:off x="2428860" y="2357430"/>
            <a:ext cx="1785950" cy="250033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86248" y="3143248"/>
            <a:ext cx="2571768" cy="267765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итогов работы за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2012-2013 учебный год музыкального руководителя О.Г.Болбиной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шаблоны презентаций\53567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428604"/>
            <a:ext cx="5143536" cy="181588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"Фа" от "соль" не отличаем,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 не каждому талант,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нас это не смущает,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садике есть музыкант.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D:\!!! DOCUMENT !!!\фото\ФОТО ЛЕПЕШОВА\11 лето 2012\1 047.jpg"/>
          <p:cNvPicPr>
            <a:picLocks/>
          </p:cNvPicPr>
          <p:nvPr/>
        </p:nvPicPr>
        <p:blipFill>
          <a:blip r:embed="rId3" cstate="print"/>
          <a:srcRect l="10793" t="17752" r="36084"/>
          <a:stretch>
            <a:fillRect/>
          </a:stretch>
        </p:blipFill>
        <p:spPr>
          <a:xfrm>
            <a:off x="2285984" y="2285992"/>
            <a:ext cx="1857388" cy="3411543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86248" y="2857496"/>
            <a:ext cx="2857520" cy="228601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итогов работы за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2012-2013 учебный год музыкального руководителя Т.В.Маслихиной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аблоны презентаций\53567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7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14546" y="714356"/>
            <a:ext cx="4786346" cy="563231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и подошел к концу учебный год.</a:t>
            </a:r>
          </a:p>
          <a:p>
            <a:pPr>
              <a:defRPr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Я предлагаю сегодня посмотреть журнал,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перелистывая его страницы, вспомнить, что же у нас произошло интересного в этом году.</a:t>
            </a:r>
          </a:p>
        </p:txBody>
      </p:sp>
      <p:pic>
        <p:nvPicPr>
          <p:cNvPr id="5" name="Picture 4" descr="D:\!!! DOCUMENT !!!\фото\фото детсад\P1070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3955" y="4000504"/>
            <a:ext cx="1824844" cy="135732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шаблоны презентаций\53567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500042"/>
            <a:ext cx="5286412" cy="156966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наш – это дом,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живется в доме том?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D:\!!! DOCUMENT !!!\фото\фото детсад\P1070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70961" y="2285992"/>
            <a:ext cx="2515353" cy="223074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5" name="Picture 5" descr="D:\!!! DOCUMENT !!!\фото\специалисты\DSC012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214554"/>
            <a:ext cx="1928826" cy="255681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5984" y="5072063"/>
            <a:ext cx="3714776" cy="1214457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  работы ДОУ за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2012-2013 учебный год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заведующего Е.Ю.Агафоновой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шаблоны презентаций\53567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4" descr="D:\!!! DOCUMENT !!!\фото\фото 7.04.13\DSC00073.JPG"/>
          <p:cNvPicPr>
            <a:picLocks/>
          </p:cNvPicPr>
          <p:nvPr/>
        </p:nvPicPr>
        <p:blipFill>
          <a:blip r:embed="rId3" cstate="print"/>
          <a:srcRect r="49393" b="27791"/>
          <a:stretch>
            <a:fillRect/>
          </a:stretch>
        </p:blipFill>
        <p:spPr>
          <a:xfrm>
            <a:off x="2071670" y="1785926"/>
            <a:ext cx="3000396" cy="335758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28794" y="642918"/>
            <a:ext cx="5214974" cy="95410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ж воспитательный процесс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Имел нешуточный прогресс.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4" y="1857364"/>
            <a:ext cx="2357454" cy="421484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Аналитическая справка старшего воспитателя М.А.Сергеевой на тему: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«Анализ выполнения годового плана за 2012-2013 учебный год»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F:\шаблоны презентаций\53567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357166"/>
            <a:ext cx="5286412" cy="954107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выполнения годового плана ДОУ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09" y="1571613"/>
          <a:ext cx="5429288" cy="475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846"/>
                <a:gridCol w="1636587"/>
                <a:gridCol w="1298855"/>
              </a:tblGrid>
              <a:tr h="827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Форма работы с коллективом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По плану ДОУ 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Прове</a:t>
                      </a: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r>
                        <a:rPr lang="ru-RU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дено</a:t>
                      </a: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Педагогические советы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4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Семинары 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4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Мастер-классы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4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Консультации 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Открытые просмотры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F:\шаблоны презентаций\53567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642918"/>
            <a:ext cx="4714908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Педагогические советы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08" y="1214423"/>
          <a:ext cx="5357850" cy="4994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302"/>
                <a:gridCol w="3746316"/>
                <a:gridCol w="1109232"/>
              </a:tblGrid>
              <a:tr h="555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Тема педагогического совета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Дата проведения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Установочный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29.08.2012г.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7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«Анализ работы над содержанием предметно – пространственной среды, обеспечивающей реализацию основной образовательной программы ДОУ в соответствии с федеральными государственными требованиями»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29.11.2012г.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4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«О курсах повышения квалификации педагогов ДОУ, об утверждении представлений на педагогических работников для прохождения процедуры аттестации»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10.01.2013г.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8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«Анализ использования проектной деятельности по реализации образовательных областей  «Физическая культура», «Здоровье», «Безопасность».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19.02.2013г.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8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«Анализ работы над повышением профессиональной компетентности педагогов через самореализацию».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04.04.2013г.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6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Итоговый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29.05.2013г.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F:\шаблоны презентаций\53567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714356"/>
            <a:ext cx="4929222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Семинары, мастер-классы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71671" y="1214422"/>
          <a:ext cx="5429287" cy="5072098"/>
        </p:xfrm>
        <a:graphic>
          <a:graphicData uri="http://schemas.openxmlformats.org/drawingml/2006/table">
            <a:tbl>
              <a:tblPr/>
              <a:tblGrid>
                <a:gridCol w="382903"/>
                <a:gridCol w="2443301"/>
                <a:gridCol w="792942"/>
                <a:gridCol w="278528"/>
                <a:gridCol w="1531613"/>
              </a:tblGrid>
              <a:tr h="865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Семинары-практикумы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Мастер-класс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257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«Инновационный подход к организации предметно-пространственной среды  ДОУ в контексте ФГТ»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23.10.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2012г.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«Использование  игр и игровых пособий  в сенсорном развитии детей раннего возраста</a:t>
                      </a: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(октябрь)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48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«Воспитатель - личность в развитии детей дошкольного возраста»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21.03.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F:\шаблоны презентаций\53567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785794"/>
            <a:ext cx="4714908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Консультации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71671" y="1428736"/>
          <a:ext cx="5429286" cy="4442358"/>
        </p:xfrm>
        <a:graphic>
          <a:graphicData uri="http://schemas.openxmlformats.org/drawingml/2006/table">
            <a:tbl>
              <a:tblPr/>
              <a:tblGrid>
                <a:gridCol w="302965"/>
                <a:gridCol w="2983182"/>
                <a:gridCol w="1277935"/>
                <a:gridCol w="865204"/>
              </a:tblGrid>
              <a:tr h="937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 консультации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 проведения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Отмет -ка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 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проведе-нии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49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 Комплексирование предметно-пространственной среды детского сада и семьи».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25.10.2012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49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«Предметная и игровая среда для творческого развития ребёнка».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Ноябрь 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72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«Содержание работы с детьми  дошкольного возраста по реализации образовательной области «Здоровье», «Физическая культура».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31.01.2013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49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«Портфолио воспитателя глазами самого воспитателя».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23.04.2013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F:\шаблоны презентаций\53567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428604"/>
            <a:ext cx="4572032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Открытые просмотры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00232" y="1000108"/>
          <a:ext cx="5429287" cy="5214973"/>
        </p:xfrm>
        <a:graphic>
          <a:graphicData uri="http://schemas.openxmlformats.org/drawingml/2006/table">
            <a:tbl>
              <a:tblPr/>
              <a:tblGrid>
                <a:gridCol w="302919"/>
                <a:gridCol w="3939651"/>
                <a:gridCol w="1186717"/>
              </a:tblGrid>
              <a:tr h="435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Темы просмотров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 проведения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301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Использование зоны художественного творчества для всестороннего развития детей дошкольного возраста в самостоятельной деятельности.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Группа №3 – С.Г.Можаева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20.11.2012г.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88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Использование предметно-пространственной среды (познавательная зона) для развития исследовательской , опытнической деятельности.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Группа №2 – Л.Н.Страхова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21.11.2012г.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01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Использование оборудования, пособий зоны физического развития для самостоятельной двигательной активности детей дошкольного возраста.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Группа №10 – Г.В.Самарская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22.11.2012г.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88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открытый просмотр был показан на район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 на городском  методическом объединении по физическому развитию детей инструктором по физкультуре Ю.Д. Лепешовой. 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15.11.2012г.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607</Words>
  <Application>Microsoft Office PowerPoint</Application>
  <PresentationFormat>Экран (4:3)</PresentationFormat>
  <Paragraphs>151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</dc:title>
  <dc:subject>итоговый педсовет</dc:subject>
  <dc:creator>сергеева мармна александровна</dc:creator>
  <cp:lastModifiedBy>User</cp:lastModifiedBy>
  <cp:revision>27</cp:revision>
  <dcterms:created xsi:type="dcterms:W3CDTF">2013-04-26T06:33:56Z</dcterms:created>
  <dcterms:modified xsi:type="dcterms:W3CDTF">2013-08-24T12:03:09Z</dcterms:modified>
</cp:coreProperties>
</file>