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64208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2997200" cy="2878138"/>
          </a:xfrm>
          <a:prstGeom prst="rect">
            <a:avLst/>
          </a:prstGeom>
          <a:noFill/>
          <a:ln w="6350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463800"/>
            <a:ext cx="7772400" cy="1470025"/>
          </a:xfrm>
          <a:solidFill>
            <a:srgbClr val="FFFFFF">
              <a:alpha val="80000"/>
            </a:srgbClr>
          </a:solidFill>
          <a:ln w="6350"/>
        </p:spPr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55750" y="4292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8950" y="188913"/>
            <a:ext cx="2125663" cy="57610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229350" cy="57610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141788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1388" y="1557338"/>
            <a:ext cx="414178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AutoShape 260"/>
          <p:cNvSpPr>
            <a:spLocks noChangeArrowheads="1"/>
          </p:cNvSpPr>
          <p:nvPr/>
        </p:nvSpPr>
        <p:spPr bwMode="auto">
          <a:xfrm>
            <a:off x="323850" y="1484313"/>
            <a:ext cx="8640763" cy="4537075"/>
          </a:xfrm>
          <a:prstGeom prst="wedgeRectCallout">
            <a:avLst>
              <a:gd name="adj1" fmla="val -51398"/>
              <a:gd name="adj2" fmla="val 61546"/>
            </a:avLst>
          </a:prstGeom>
          <a:gradFill rotWithShape="1">
            <a:gsLst>
              <a:gs pos="0">
                <a:srgbClr val="C0C0C0">
                  <a:alpha val="60001"/>
                </a:srgbClr>
              </a:gs>
              <a:gs pos="100000">
                <a:schemeClr val="bg1"/>
              </a:gs>
            </a:gsLst>
            <a:lin ang="5400000" scaled="1"/>
          </a:gradFill>
          <a:ln w="635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2750" y="188913"/>
            <a:ext cx="7281863" cy="1143000"/>
          </a:xfrm>
          <a:prstGeom prst="rect">
            <a:avLst/>
          </a:prstGeom>
          <a:gradFill rotWithShape="1">
            <a:gsLst>
              <a:gs pos="0">
                <a:srgbClr val="BCBCBC">
                  <a:alpha val="60001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pic>
        <p:nvPicPr>
          <p:cNvPr id="1031" name="Picture 7" descr="64208m"/>
          <p:cNvPicPr>
            <a:picLocks noChangeAspect="1" noChangeArrowheads="1"/>
          </p:cNvPicPr>
          <p:nvPr/>
        </p:nvPicPr>
        <p:blipFill>
          <a:blip r:embed="rId13" cstate="print"/>
          <a:srcRect b="1845"/>
          <a:stretch>
            <a:fillRect/>
          </a:stretch>
        </p:blipFill>
        <p:spPr bwMode="auto">
          <a:xfrm>
            <a:off x="323850" y="190500"/>
            <a:ext cx="1223963" cy="1150938"/>
          </a:xfrm>
          <a:prstGeom prst="rect">
            <a:avLst/>
          </a:prstGeom>
          <a:noFill/>
          <a:ln w="6350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4359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31035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3928" y="332657"/>
            <a:ext cx="4820022" cy="1728192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Подготовка к ЕГЭ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3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292600"/>
            <a:ext cx="4752528" cy="1752600"/>
          </a:xfrm>
        </p:spPr>
        <p:txBody>
          <a:bodyPr/>
          <a:lstStyle/>
          <a:p>
            <a:r>
              <a:rPr lang="ru-RU" dirty="0" smtClean="0"/>
              <a:t>Шаталова Л.В. – учитель русского языка школы № 127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Так повелось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испокон веков.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Кругом ночь,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за стеной воет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ледя-ной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ветер, а в избушке медленно горит огонь в печке.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4675" y="1484313"/>
            <a:ext cx="8569325" cy="4537075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Вечером возвращаются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усталые охотники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 добычей в избушку, разжигают печку, пьют чай и сразу начинают снимать шкурки с соболей и белок.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62138" y="188913"/>
            <a:ext cx="7281862" cy="1143000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Задания по тексту Г. Снегирёва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«Избушка охотника»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 себя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Примыкание              8. Примыкание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Примыкание              9. Управление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Примыкание             10. Согласование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Управление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Примыкание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Примыкание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Управление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dirty="0" smtClean="0"/>
              <a:t>Задания из тестов ЕГЭ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ru-RU" dirty="0" smtClean="0"/>
              <a:t>Внимательно читаем задания</a:t>
            </a:r>
          </a:p>
          <a:p>
            <a:r>
              <a:rPr lang="ru-RU" dirty="0" smtClean="0"/>
              <a:t>Выполняем и записываем в таблички</a:t>
            </a:r>
          </a:p>
          <a:p>
            <a:r>
              <a:rPr lang="ru-RU" dirty="0" smtClean="0"/>
              <a:t>Время выполнения 10 минут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88913"/>
            <a:ext cx="6768877" cy="1143000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465166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Зимой в каждой избушке живут два охотника,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готовые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поровну </a:t>
            </a:r>
            <a:r>
              <a:rPr lang="ru-RU" sz="4000" i="1" u="sng" dirty="0" err="1" smtClean="0">
                <a:latin typeface="Times New Roman" pitchFamily="18" charset="0"/>
                <a:cs typeface="Times New Roman" pitchFamily="18" charset="0"/>
              </a:rPr>
              <a:t>разде-лить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между собой всё.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Им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неоткуда ждать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писем и незачем торопиться, поэтому им легче жить бок о бок с верным товарищем.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Им неоткуда ждать писем и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незачем торопиться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поэтому им легче жить бок о бок с верным товарищем.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Летом они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завозят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по реке </a:t>
            </a:r>
            <a:r>
              <a:rPr lang="ru-RU" sz="4000" i="1" u="sng" dirty="0" err="1" smtClean="0">
                <a:latin typeface="Times New Roman" pitchFamily="18" charset="0"/>
                <a:cs typeface="Times New Roman" pitchFamily="18" charset="0"/>
              </a:rPr>
              <a:t>припа-сы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порох, дробь, сахар, батареи для приёмников.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Когда охотник уходит в тайгу, он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всегда оставляет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избушке спички, наколет сухих дров и положит в печку.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9647" cy="4536504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Тайгу охотник знает вдоль 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попе-рёк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спокойно может </a:t>
            </a:r>
            <a:r>
              <a:rPr lang="ru-RU" sz="4000" i="1" u="sng" dirty="0" err="1" smtClean="0">
                <a:latin typeface="Times New Roman" pitchFamily="18" charset="0"/>
                <a:cs typeface="Times New Roman" pitchFamily="18" charset="0"/>
              </a:rPr>
              <a:t>ориентиро-ваться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по звёздам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наугад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Определите способ связи в словосочетании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850" y="1484313"/>
            <a:ext cx="8569325" cy="4537075"/>
          </a:xfr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Тайгу охотник знает вдоль 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попе-рёк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спокойно может </a:t>
            </a:r>
            <a:r>
              <a:rPr lang="ru-RU" sz="4000" i="1" u="sng" dirty="0" err="1" smtClean="0">
                <a:latin typeface="Times New Roman" pitchFamily="18" charset="0"/>
                <a:cs typeface="Times New Roman" pitchFamily="18" charset="0"/>
              </a:rPr>
              <a:t>ориентиро-ваться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по звёздам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наугад.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6_Edugrayback">
  <a:themeElements>
    <a:clrScheme name="Edu blue lin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lue li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blue 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</Template>
  <TotalTime>76</TotalTime>
  <Words>305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56_Edugrayback</vt:lpstr>
      <vt:lpstr>Подготовка к ЕГЭ В 3</vt:lpstr>
      <vt:lpstr>Задания из тестов ЕГЭ</vt:lpstr>
      <vt:lpstr>1. Определите способ связи в словосочетании</vt:lpstr>
      <vt:lpstr>2. Определите способ связи в словосочетании</vt:lpstr>
      <vt:lpstr>3. Определите способ связи в словосочетании</vt:lpstr>
      <vt:lpstr>4. Определите способ связи в словосочетании</vt:lpstr>
      <vt:lpstr>5. Определите способ связи в словосочетании</vt:lpstr>
      <vt:lpstr>6. Определите способ связи в словосочетании</vt:lpstr>
      <vt:lpstr>7. Определите способ связи в словосочетании</vt:lpstr>
      <vt:lpstr>8. Определите способ связи в словосочетании</vt:lpstr>
      <vt:lpstr>9. Определите способ связи в словосочетании</vt:lpstr>
      <vt:lpstr>10. Определите способ связи в словосочетании</vt:lpstr>
      <vt:lpstr>Слайд 13</vt:lpstr>
      <vt:lpstr>Проверь себя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В 2</dc:title>
  <dc:creator>Людмила</dc:creator>
  <cp:lastModifiedBy>Людмила</cp:lastModifiedBy>
  <cp:revision>10</cp:revision>
  <dcterms:created xsi:type="dcterms:W3CDTF">2012-08-08T15:33:20Z</dcterms:created>
  <dcterms:modified xsi:type="dcterms:W3CDTF">2012-08-08T17:01:05Z</dcterms:modified>
</cp:coreProperties>
</file>