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image" Target="../media/image25.wmf"/><Relationship Id="rId18" Type="http://schemas.openxmlformats.org/officeDocument/2006/relationships/image" Target="../media/image30.wmf"/><Relationship Id="rId26" Type="http://schemas.openxmlformats.org/officeDocument/2006/relationships/image" Target="../media/image38.wmf"/><Relationship Id="rId3" Type="http://schemas.openxmlformats.org/officeDocument/2006/relationships/image" Target="../media/image15.wmf"/><Relationship Id="rId21" Type="http://schemas.openxmlformats.org/officeDocument/2006/relationships/image" Target="../media/image33.wmf"/><Relationship Id="rId34" Type="http://schemas.openxmlformats.org/officeDocument/2006/relationships/image" Target="../media/image46.wmf"/><Relationship Id="rId7" Type="http://schemas.openxmlformats.org/officeDocument/2006/relationships/image" Target="../media/image19.wmf"/><Relationship Id="rId12" Type="http://schemas.openxmlformats.org/officeDocument/2006/relationships/image" Target="../media/image24.wmf"/><Relationship Id="rId17" Type="http://schemas.openxmlformats.org/officeDocument/2006/relationships/image" Target="../media/image29.wmf"/><Relationship Id="rId25" Type="http://schemas.openxmlformats.org/officeDocument/2006/relationships/image" Target="../media/image37.wmf"/><Relationship Id="rId33" Type="http://schemas.openxmlformats.org/officeDocument/2006/relationships/image" Target="../media/image45.wmf"/><Relationship Id="rId2" Type="http://schemas.openxmlformats.org/officeDocument/2006/relationships/image" Target="../media/image14.wmf"/><Relationship Id="rId16" Type="http://schemas.openxmlformats.org/officeDocument/2006/relationships/image" Target="../media/image28.wmf"/><Relationship Id="rId20" Type="http://schemas.openxmlformats.org/officeDocument/2006/relationships/image" Target="../media/image32.wmf"/><Relationship Id="rId29" Type="http://schemas.openxmlformats.org/officeDocument/2006/relationships/image" Target="../media/image41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11" Type="http://schemas.openxmlformats.org/officeDocument/2006/relationships/image" Target="../media/image23.wmf"/><Relationship Id="rId24" Type="http://schemas.openxmlformats.org/officeDocument/2006/relationships/image" Target="../media/image36.wmf"/><Relationship Id="rId32" Type="http://schemas.openxmlformats.org/officeDocument/2006/relationships/image" Target="../media/image44.wmf"/><Relationship Id="rId5" Type="http://schemas.openxmlformats.org/officeDocument/2006/relationships/image" Target="../media/image17.wmf"/><Relationship Id="rId15" Type="http://schemas.openxmlformats.org/officeDocument/2006/relationships/image" Target="../media/image27.wmf"/><Relationship Id="rId23" Type="http://schemas.openxmlformats.org/officeDocument/2006/relationships/image" Target="../media/image35.wmf"/><Relationship Id="rId28" Type="http://schemas.openxmlformats.org/officeDocument/2006/relationships/image" Target="../media/image40.wmf"/><Relationship Id="rId10" Type="http://schemas.openxmlformats.org/officeDocument/2006/relationships/image" Target="../media/image22.wmf"/><Relationship Id="rId19" Type="http://schemas.openxmlformats.org/officeDocument/2006/relationships/image" Target="../media/image31.wmf"/><Relationship Id="rId31" Type="http://schemas.openxmlformats.org/officeDocument/2006/relationships/image" Target="../media/image43.wmf"/><Relationship Id="rId4" Type="http://schemas.openxmlformats.org/officeDocument/2006/relationships/image" Target="../media/image16.wmf"/><Relationship Id="rId9" Type="http://schemas.openxmlformats.org/officeDocument/2006/relationships/image" Target="../media/image21.wmf"/><Relationship Id="rId14" Type="http://schemas.openxmlformats.org/officeDocument/2006/relationships/image" Target="../media/image26.wmf"/><Relationship Id="rId22" Type="http://schemas.openxmlformats.org/officeDocument/2006/relationships/image" Target="../media/image34.wmf"/><Relationship Id="rId27" Type="http://schemas.openxmlformats.org/officeDocument/2006/relationships/image" Target="../media/image39.wmf"/><Relationship Id="rId30" Type="http://schemas.openxmlformats.org/officeDocument/2006/relationships/image" Target="../media/image42.wmf"/></Relationships>
</file>

<file path=ppt/drawings/_rels/vmlDrawing3.vml.rels><?xml version="1.0" encoding="UTF-8" standalone="yes"?>
<Relationships xmlns="http://schemas.openxmlformats.org/package/2006/relationships"><Relationship Id="rId13" Type="http://schemas.openxmlformats.org/officeDocument/2006/relationships/image" Target="../media/image60.wmf"/><Relationship Id="rId18" Type="http://schemas.openxmlformats.org/officeDocument/2006/relationships/image" Target="../media/image65.wmf"/><Relationship Id="rId26" Type="http://schemas.openxmlformats.org/officeDocument/2006/relationships/image" Target="../media/image73.wmf"/><Relationship Id="rId39" Type="http://schemas.openxmlformats.org/officeDocument/2006/relationships/image" Target="../media/image86.wmf"/><Relationship Id="rId21" Type="http://schemas.openxmlformats.org/officeDocument/2006/relationships/image" Target="../media/image68.wmf"/><Relationship Id="rId34" Type="http://schemas.openxmlformats.org/officeDocument/2006/relationships/image" Target="../media/image81.wmf"/><Relationship Id="rId42" Type="http://schemas.openxmlformats.org/officeDocument/2006/relationships/image" Target="../media/image89.wmf"/><Relationship Id="rId47" Type="http://schemas.openxmlformats.org/officeDocument/2006/relationships/image" Target="../media/image94.wmf"/><Relationship Id="rId50" Type="http://schemas.openxmlformats.org/officeDocument/2006/relationships/image" Target="../media/image97.wmf"/><Relationship Id="rId55" Type="http://schemas.openxmlformats.org/officeDocument/2006/relationships/image" Target="../media/image102.wmf"/><Relationship Id="rId7" Type="http://schemas.openxmlformats.org/officeDocument/2006/relationships/image" Target="../media/image54.wmf"/><Relationship Id="rId12" Type="http://schemas.openxmlformats.org/officeDocument/2006/relationships/image" Target="../media/image59.wmf"/><Relationship Id="rId17" Type="http://schemas.openxmlformats.org/officeDocument/2006/relationships/image" Target="../media/image64.wmf"/><Relationship Id="rId25" Type="http://schemas.openxmlformats.org/officeDocument/2006/relationships/image" Target="../media/image72.wmf"/><Relationship Id="rId33" Type="http://schemas.openxmlformats.org/officeDocument/2006/relationships/image" Target="../media/image80.wmf"/><Relationship Id="rId38" Type="http://schemas.openxmlformats.org/officeDocument/2006/relationships/image" Target="../media/image85.wmf"/><Relationship Id="rId46" Type="http://schemas.openxmlformats.org/officeDocument/2006/relationships/image" Target="../media/image93.wmf"/><Relationship Id="rId59" Type="http://schemas.openxmlformats.org/officeDocument/2006/relationships/image" Target="../media/image106.wmf"/><Relationship Id="rId2" Type="http://schemas.openxmlformats.org/officeDocument/2006/relationships/image" Target="../media/image49.wmf"/><Relationship Id="rId16" Type="http://schemas.openxmlformats.org/officeDocument/2006/relationships/image" Target="../media/image63.wmf"/><Relationship Id="rId20" Type="http://schemas.openxmlformats.org/officeDocument/2006/relationships/image" Target="../media/image67.wmf"/><Relationship Id="rId29" Type="http://schemas.openxmlformats.org/officeDocument/2006/relationships/image" Target="../media/image76.wmf"/><Relationship Id="rId41" Type="http://schemas.openxmlformats.org/officeDocument/2006/relationships/image" Target="../media/image88.wmf"/><Relationship Id="rId54" Type="http://schemas.openxmlformats.org/officeDocument/2006/relationships/image" Target="../media/image101.wmf"/><Relationship Id="rId1" Type="http://schemas.openxmlformats.org/officeDocument/2006/relationships/image" Target="../media/image48.wmf"/><Relationship Id="rId6" Type="http://schemas.openxmlformats.org/officeDocument/2006/relationships/image" Target="../media/image53.wmf"/><Relationship Id="rId11" Type="http://schemas.openxmlformats.org/officeDocument/2006/relationships/image" Target="../media/image58.wmf"/><Relationship Id="rId24" Type="http://schemas.openxmlformats.org/officeDocument/2006/relationships/image" Target="../media/image71.wmf"/><Relationship Id="rId32" Type="http://schemas.openxmlformats.org/officeDocument/2006/relationships/image" Target="../media/image79.wmf"/><Relationship Id="rId37" Type="http://schemas.openxmlformats.org/officeDocument/2006/relationships/image" Target="../media/image84.wmf"/><Relationship Id="rId40" Type="http://schemas.openxmlformats.org/officeDocument/2006/relationships/image" Target="../media/image87.wmf"/><Relationship Id="rId45" Type="http://schemas.openxmlformats.org/officeDocument/2006/relationships/image" Target="../media/image92.wmf"/><Relationship Id="rId53" Type="http://schemas.openxmlformats.org/officeDocument/2006/relationships/image" Target="../media/image100.wmf"/><Relationship Id="rId58" Type="http://schemas.openxmlformats.org/officeDocument/2006/relationships/image" Target="../media/image105.wmf"/><Relationship Id="rId5" Type="http://schemas.openxmlformats.org/officeDocument/2006/relationships/image" Target="../media/image52.wmf"/><Relationship Id="rId15" Type="http://schemas.openxmlformats.org/officeDocument/2006/relationships/image" Target="../media/image62.wmf"/><Relationship Id="rId23" Type="http://schemas.openxmlformats.org/officeDocument/2006/relationships/image" Target="../media/image70.wmf"/><Relationship Id="rId28" Type="http://schemas.openxmlformats.org/officeDocument/2006/relationships/image" Target="../media/image75.wmf"/><Relationship Id="rId36" Type="http://schemas.openxmlformats.org/officeDocument/2006/relationships/image" Target="../media/image83.wmf"/><Relationship Id="rId49" Type="http://schemas.openxmlformats.org/officeDocument/2006/relationships/image" Target="../media/image96.wmf"/><Relationship Id="rId57" Type="http://schemas.openxmlformats.org/officeDocument/2006/relationships/image" Target="../media/image104.wmf"/><Relationship Id="rId10" Type="http://schemas.openxmlformats.org/officeDocument/2006/relationships/image" Target="../media/image57.wmf"/><Relationship Id="rId19" Type="http://schemas.openxmlformats.org/officeDocument/2006/relationships/image" Target="../media/image66.wmf"/><Relationship Id="rId31" Type="http://schemas.openxmlformats.org/officeDocument/2006/relationships/image" Target="../media/image78.wmf"/><Relationship Id="rId44" Type="http://schemas.openxmlformats.org/officeDocument/2006/relationships/image" Target="../media/image91.wmf"/><Relationship Id="rId52" Type="http://schemas.openxmlformats.org/officeDocument/2006/relationships/image" Target="../media/image99.wmf"/><Relationship Id="rId60" Type="http://schemas.openxmlformats.org/officeDocument/2006/relationships/image" Target="../media/image107.wmf"/><Relationship Id="rId4" Type="http://schemas.openxmlformats.org/officeDocument/2006/relationships/image" Target="../media/image51.wmf"/><Relationship Id="rId9" Type="http://schemas.openxmlformats.org/officeDocument/2006/relationships/image" Target="../media/image56.wmf"/><Relationship Id="rId14" Type="http://schemas.openxmlformats.org/officeDocument/2006/relationships/image" Target="../media/image61.wmf"/><Relationship Id="rId22" Type="http://schemas.openxmlformats.org/officeDocument/2006/relationships/image" Target="../media/image69.wmf"/><Relationship Id="rId27" Type="http://schemas.openxmlformats.org/officeDocument/2006/relationships/image" Target="../media/image74.wmf"/><Relationship Id="rId30" Type="http://schemas.openxmlformats.org/officeDocument/2006/relationships/image" Target="../media/image77.wmf"/><Relationship Id="rId35" Type="http://schemas.openxmlformats.org/officeDocument/2006/relationships/image" Target="../media/image82.wmf"/><Relationship Id="rId43" Type="http://schemas.openxmlformats.org/officeDocument/2006/relationships/image" Target="../media/image90.wmf"/><Relationship Id="rId48" Type="http://schemas.openxmlformats.org/officeDocument/2006/relationships/image" Target="../media/image95.wmf"/><Relationship Id="rId56" Type="http://schemas.openxmlformats.org/officeDocument/2006/relationships/image" Target="../media/image103.wmf"/><Relationship Id="rId8" Type="http://schemas.openxmlformats.org/officeDocument/2006/relationships/image" Target="../media/image55.wmf"/><Relationship Id="rId51" Type="http://schemas.openxmlformats.org/officeDocument/2006/relationships/image" Target="../media/image98.wmf"/><Relationship Id="rId3" Type="http://schemas.openxmlformats.org/officeDocument/2006/relationships/image" Target="../media/image50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5.wmf"/><Relationship Id="rId3" Type="http://schemas.openxmlformats.org/officeDocument/2006/relationships/image" Target="../media/image110.wmf"/><Relationship Id="rId7" Type="http://schemas.openxmlformats.org/officeDocument/2006/relationships/image" Target="../media/image114.wmf"/><Relationship Id="rId12" Type="http://schemas.openxmlformats.org/officeDocument/2006/relationships/image" Target="../media/image119.wmf"/><Relationship Id="rId2" Type="http://schemas.openxmlformats.org/officeDocument/2006/relationships/image" Target="../media/image109.wmf"/><Relationship Id="rId1" Type="http://schemas.openxmlformats.org/officeDocument/2006/relationships/image" Target="../media/image108.wmf"/><Relationship Id="rId6" Type="http://schemas.openxmlformats.org/officeDocument/2006/relationships/image" Target="../media/image113.wmf"/><Relationship Id="rId11" Type="http://schemas.openxmlformats.org/officeDocument/2006/relationships/image" Target="../media/image118.wmf"/><Relationship Id="rId5" Type="http://schemas.openxmlformats.org/officeDocument/2006/relationships/image" Target="../media/image112.wmf"/><Relationship Id="rId10" Type="http://schemas.openxmlformats.org/officeDocument/2006/relationships/image" Target="../media/image117.wmf"/><Relationship Id="rId4" Type="http://schemas.openxmlformats.org/officeDocument/2006/relationships/image" Target="../media/image111.wmf"/><Relationship Id="rId9" Type="http://schemas.openxmlformats.org/officeDocument/2006/relationships/image" Target="../media/image11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2.wmf"/><Relationship Id="rId1" Type="http://schemas.openxmlformats.org/officeDocument/2006/relationships/image" Target="../media/image12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95F1-37D1-4218-B94A-CA124D0CB00A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55AA-7612-4647-A4CD-DA11C9B859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95F1-37D1-4218-B94A-CA124D0CB00A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55AA-7612-4647-A4CD-DA11C9B859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95F1-37D1-4218-B94A-CA124D0CB00A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55AA-7612-4647-A4CD-DA11C9B859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95F1-37D1-4218-B94A-CA124D0CB00A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55AA-7612-4647-A4CD-DA11C9B859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95F1-37D1-4218-B94A-CA124D0CB00A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55AA-7612-4647-A4CD-DA11C9B859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95F1-37D1-4218-B94A-CA124D0CB00A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55AA-7612-4647-A4CD-DA11C9B859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95F1-37D1-4218-B94A-CA124D0CB00A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55AA-7612-4647-A4CD-DA11C9B859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95F1-37D1-4218-B94A-CA124D0CB00A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55AA-7612-4647-A4CD-DA11C9B859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95F1-37D1-4218-B94A-CA124D0CB00A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55AA-7612-4647-A4CD-DA11C9B859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95F1-37D1-4218-B94A-CA124D0CB00A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55AA-7612-4647-A4CD-DA11C9B859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295F1-37D1-4218-B94A-CA124D0CB00A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D55AA-7612-4647-A4CD-DA11C9B8594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295F1-37D1-4218-B94A-CA124D0CB00A}" type="datetimeFigureOut">
              <a:rPr lang="ru-RU" smtClean="0"/>
              <a:t>18.12.2012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D55AA-7612-4647-A4CD-DA11C9B8594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oleObject" Target="../embeddings/oleObject21.bin"/><Relationship Id="rId18" Type="http://schemas.openxmlformats.org/officeDocument/2006/relationships/oleObject" Target="../embeddings/oleObject26.bin"/><Relationship Id="rId26" Type="http://schemas.openxmlformats.org/officeDocument/2006/relationships/oleObject" Target="../embeddings/oleObject34.bin"/><Relationship Id="rId3" Type="http://schemas.openxmlformats.org/officeDocument/2006/relationships/oleObject" Target="../embeddings/oleObject11.bin"/><Relationship Id="rId21" Type="http://schemas.openxmlformats.org/officeDocument/2006/relationships/oleObject" Target="../embeddings/oleObject29.bin"/><Relationship Id="rId34" Type="http://schemas.openxmlformats.org/officeDocument/2006/relationships/oleObject" Target="../embeddings/oleObject42.bin"/><Relationship Id="rId7" Type="http://schemas.openxmlformats.org/officeDocument/2006/relationships/oleObject" Target="../embeddings/oleObject15.bin"/><Relationship Id="rId12" Type="http://schemas.openxmlformats.org/officeDocument/2006/relationships/oleObject" Target="../embeddings/oleObject20.bin"/><Relationship Id="rId17" Type="http://schemas.openxmlformats.org/officeDocument/2006/relationships/oleObject" Target="../embeddings/oleObject25.bin"/><Relationship Id="rId25" Type="http://schemas.openxmlformats.org/officeDocument/2006/relationships/oleObject" Target="../embeddings/oleObject33.bin"/><Relationship Id="rId33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4.bin"/><Relationship Id="rId20" Type="http://schemas.openxmlformats.org/officeDocument/2006/relationships/oleObject" Target="../embeddings/oleObject28.bin"/><Relationship Id="rId29" Type="http://schemas.openxmlformats.org/officeDocument/2006/relationships/oleObject" Target="../embeddings/oleObject37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4.bin"/><Relationship Id="rId11" Type="http://schemas.openxmlformats.org/officeDocument/2006/relationships/oleObject" Target="../embeddings/oleObject19.bin"/><Relationship Id="rId24" Type="http://schemas.openxmlformats.org/officeDocument/2006/relationships/oleObject" Target="../embeddings/oleObject32.bin"/><Relationship Id="rId32" Type="http://schemas.openxmlformats.org/officeDocument/2006/relationships/oleObject" Target="../embeddings/oleObject40.bin"/><Relationship Id="rId37" Type="http://schemas.openxmlformats.org/officeDocument/2006/relationships/image" Target="../media/image47.jpeg"/><Relationship Id="rId5" Type="http://schemas.openxmlformats.org/officeDocument/2006/relationships/oleObject" Target="../embeddings/oleObject13.bin"/><Relationship Id="rId15" Type="http://schemas.openxmlformats.org/officeDocument/2006/relationships/oleObject" Target="../embeddings/oleObject23.bin"/><Relationship Id="rId23" Type="http://schemas.openxmlformats.org/officeDocument/2006/relationships/oleObject" Target="../embeddings/oleObject31.bin"/><Relationship Id="rId28" Type="http://schemas.openxmlformats.org/officeDocument/2006/relationships/oleObject" Target="../embeddings/oleObject36.bin"/><Relationship Id="rId36" Type="http://schemas.openxmlformats.org/officeDocument/2006/relationships/oleObject" Target="../embeddings/oleObject44.bin"/><Relationship Id="rId10" Type="http://schemas.openxmlformats.org/officeDocument/2006/relationships/oleObject" Target="../embeddings/oleObject18.bin"/><Relationship Id="rId19" Type="http://schemas.openxmlformats.org/officeDocument/2006/relationships/oleObject" Target="../embeddings/oleObject27.bin"/><Relationship Id="rId31" Type="http://schemas.openxmlformats.org/officeDocument/2006/relationships/oleObject" Target="../embeddings/oleObject39.bin"/><Relationship Id="rId4" Type="http://schemas.openxmlformats.org/officeDocument/2006/relationships/oleObject" Target="../embeddings/oleObject12.bin"/><Relationship Id="rId9" Type="http://schemas.openxmlformats.org/officeDocument/2006/relationships/oleObject" Target="../embeddings/oleObject17.bin"/><Relationship Id="rId14" Type="http://schemas.openxmlformats.org/officeDocument/2006/relationships/oleObject" Target="../embeddings/oleObject22.bin"/><Relationship Id="rId22" Type="http://schemas.openxmlformats.org/officeDocument/2006/relationships/oleObject" Target="../embeddings/oleObject30.bin"/><Relationship Id="rId27" Type="http://schemas.openxmlformats.org/officeDocument/2006/relationships/oleObject" Target="../embeddings/oleObject35.bin"/><Relationship Id="rId30" Type="http://schemas.openxmlformats.org/officeDocument/2006/relationships/oleObject" Target="../embeddings/oleObject38.bin"/><Relationship Id="rId35" Type="http://schemas.openxmlformats.org/officeDocument/2006/relationships/oleObject" Target="../embeddings/oleObject43.bin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55.bin"/><Relationship Id="rId18" Type="http://schemas.openxmlformats.org/officeDocument/2006/relationships/oleObject" Target="../embeddings/oleObject60.bin"/><Relationship Id="rId26" Type="http://schemas.openxmlformats.org/officeDocument/2006/relationships/oleObject" Target="../embeddings/oleObject68.bin"/><Relationship Id="rId39" Type="http://schemas.openxmlformats.org/officeDocument/2006/relationships/oleObject" Target="../embeddings/oleObject81.bin"/><Relationship Id="rId21" Type="http://schemas.openxmlformats.org/officeDocument/2006/relationships/oleObject" Target="../embeddings/oleObject63.bin"/><Relationship Id="rId34" Type="http://schemas.openxmlformats.org/officeDocument/2006/relationships/oleObject" Target="../embeddings/oleObject76.bin"/><Relationship Id="rId42" Type="http://schemas.openxmlformats.org/officeDocument/2006/relationships/oleObject" Target="../embeddings/oleObject84.bin"/><Relationship Id="rId47" Type="http://schemas.openxmlformats.org/officeDocument/2006/relationships/oleObject" Target="../embeddings/oleObject89.bin"/><Relationship Id="rId50" Type="http://schemas.openxmlformats.org/officeDocument/2006/relationships/oleObject" Target="../embeddings/oleObject92.bin"/><Relationship Id="rId55" Type="http://schemas.openxmlformats.org/officeDocument/2006/relationships/oleObject" Target="../embeddings/oleObject97.bin"/><Relationship Id="rId7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58.bin"/><Relationship Id="rId20" Type="http://schemas.openxmlformats.org/officeDocument/2006/relationships/oleObject" Target="../embeddings/oleObject62.bin"/><Relationship Id="rId29" Type="http://schemas.openxmlformats.org/officeDocument/2006/relationships/oleObject" Target="../embeddings/oleObject71.bin"/><Relationship Id="rId41" Type="http://schemas.openxmlformats.org/officeDocument/2006/relationships/oleObject" Target="../embeddings/oleObject83.bin"/><Relationship Id="rId54" Type="http://schemas.openxmlformats.org/officeDocument/2006/relationships/oleObject" Target="../embeddings/oleObject96.bin"/><Relationship Id="rId62" Type="http://schemas.openxmlformats.org/officeDocument/2006/relationships/oleObject" Target="../embeddings/oleObject104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8.bin"/><Relationship Id="rId11" Type="http://schemas.openxmlformats.org/officeDocument/2006/relationships/oleObject" Target="../embeddings/oleObject53.bin"/><Relationship Id="rId24" Type="http://schemas.openxmlformats.org/officeDocument/2006/relationships/oleObject" Target="../embeddings/oleObject66.bin"/><Relationship Id="rId32" Type="http://schemas.openxmlformats.org/officeDocument/2006/relationships/oleObject" Target="../embeddings/oleObject74.bin"/><Relationship Id="rId37" Type="http://schemas.openxmlformats.org/officeDocument/2006/relationships/oleObject" Target="../embeddings/oleObject79.bin"/><Relationship Id="rId40" Type="http://schemas.openxmlformats.org/officeDocument/2006/relationships/oleObject" Target="../embeddings/oleObject82.bin"/><Relationship Id="rId45" Type="http://schemas.openxmlformats.org/officeDocument/2006/relationships/oleObject" Target="../embeddings/oleObject87.bin"/><Relationship Id="rId53" Type="http://schemas.openxmlformats.org/officeDocument/2006/relationships/oleObject" Target="../embeddings/oleObject95.bin"/><Relationship Id="rId58" Type="http://schemas.openxmlformats.org/officeDocument/2006/relationships/oleObject" Target="../embeddings/oleObject100.bin"/><Relationship Id="rId5" Type="http://schemas.openxmlformats.org/officeDocument/2006/relationships/oleObject" Target="../embeddings/oleObject47.bin"/><Relationship Id="rId15" Type="http://schemas.openxmlformats.org/officeDocument/2006/relationships/oleObject" Target="../embeddings/oleObject57.bin"/><Relationship Id="rId23" Type="http://schemas.openxmlformats.org/officeDocument/2006/relationships/oleObject" Target="../embeddings/oleObject65.bin"/><Relationship Id="rId28" Type="http://schemas.openxmlformats.org/officeDocument/2006/relationships/oleObject" Target="../embeddings/oleObject70.bin"/><Relationship Id="rId36" Type="http://schemas.openxmlformats.org/officeDocument/2006/relationships/oleObject" Target="../embeddings/oleObject78.bin"/><Relationship Id="rId49" Type="http://schemas.openxmlformats.org/officeDocument/2006/relationships/oleObject" Target="../embeddings/oleObject91.bin"/><Relationship Id="rId57" Type="http://schemas.openxmlformats.org/officeDocument/2006/relationships/oleObject" Target="../embeddings/oleObject99.bin"/><Relationship Id="rId61" Type="http://schemas.openxmlformats.org/officeDocument/2006/relationships/oleObject" Target="../embeddings/oleObject103.bin"/><Relationship Id="rId10" Type="http://schemas.openxmlformats.org/officeDocument/2006/relationships/oleObject" Target="../embeddings/oleObject52.bin"/><Relationship Id="rId19" Type="http://schemas.openxmlformats.org/officeDocument/2006/relationships/oleObject" Target="../embeddings/oleObject61.bin"/><Relationship Id="rId31" Type="http://schemas.openxmlformats.org/officeDocument/2006/relationships/oleObject" Target="../embeddings/oleObject73.bin"/><Relationship Id="rId44" Type="http://schemas.openxmlformats.org/officeDocument/2006/relationships/oleObject" Target="../embeddings/oleObject86.bin"/><Relationship Id="rId52" Type="http://schemas.openxmlformats.org/officeDocument/2006/relationships/oleObject" Target="../embeddings/oleObject94.bin"/><Relationship Id="rId60" Type="http://schemas.openxmlformats.org/officeDocument/2006/relationships/oleObject" Target="../embeddings/oleObject102.bin"/><Relationship Id="rId4" Type="http://schemas.openxmlformats.org/officeDocument/2006/relationships/oleObject" Target="../embeddings/oleObject46.bin"/><Relationship Id="rId9" Type="http://schemas.openxmlformats.org/officeDocument/2006/relationships/oleObject" Target="../embeddings/oleObject51.bin"/><Relationship Id="rId14" Type="http://schemas.openxmlformats.org/officeDocument/2006/relationships/oleObject" Target="../embeddings/oleObject56.bin"/><Relationship Id="rId22" Type="http://schemas.openxmlformats.org/officeDocument/2006/relationships/oleObject" Target="../embeddings/oleObject64.bin"/><Relationship Id="rId27" Type="http://schemas.openxmlformats.org/officeDocument/2006/relationships/oleObject" Target="../embeddings/oleObject69.bin"/><Relationship Id="rId30" Type="http://schemas.openxmlformats.org/officeDocument/2006/relationships/oleObject" Target="../embeddings/oleObject72.bin"/><Relationship Id="rId35" Type="http://schemas.openxmlformats.org/officeDocument/2006/relationships/oleObject" Target="../embeddings/oleObject77.bin"/><Relationship Id="rId43" Type="http://schemas.openxmlformats.org/officeDocument/2006/relationships/oleObject" Target="../embeddings/oleObject85.bin"/><Relationship Id="rId48" Type="http://schemas.openxmlformats.org/officeDocument/2006/relationships/oleObject" Target="../embeddings/oleObject90.bin"/><Relationship Id="rId56" Type="http://schemas.openxmlformats.org/officeDocument/2006/relationships/oleObject" Target="../embeddings/oleObject98.bin"/><Relationship Id="rId8" Type="http://schemas.openxmlformats.org/officeDocument/2006/relationships/oleObject" Target="../embeddings/oleObject50.bin"/><Relationship Id="rId51" Type="http://schemas.openxmlformats.org/officeDocument/2006/relationships/oleObject" Target="../embeddings/oleObject93.bin"/><Relationship Id="rId3" Type="http://schemas.openxmlformats.org/officeDocument/2006/relationships/oleObject" Target="../embeddings/oleObject45.bin"/><Relationship Id="rId12" Type="http://schemas.openxmlformats.org/officeDocument/2006/relationships/oleObject" Target="../embeddings/oleObject54.bin"/><Relationship Id="rId17" Type="http://schemas.openxmlformats.org/officeDocument/2006/relationships/oleObject" Target="../embeddings/oleObject59.bin"/><Relationship Id="rId25" Type="http://schemas.openxmlformats.org/officeDocument/2006/relationships/oleObject" Target="../embeddings/oleObject67.bin"/><Relationship Id="rId33" Type="http://schemas.openxmlformats.org/officeDocument/2006/relationships/oleObject" Target="../embeddings/oleObject75.bin"/><Relationship Id="rId38" Type="http://schemas.openxmlformats.org/officeDocument/2006/relationships/oleObject" Target="../embeddings/oleObject80.bin"/><Relationship Id="rId46" Type="http://schemas.openxmlformats.org/officeDocument/2006/relationships/oleObject" Target="../embeddings/oleObject88.bin"/><Relationship Id="rId59" Type="http://schemas.openxmlformats.org/officeDocument/2006/relationships/oleObject" Target="../embeddings/oleObject101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9.bin"/><Relationship Id="rId13" Type="http://schemas.openxmlformats.org/officeDocument/2006/relationships/oleObject" Target="../embeddings/oleObject114.bin"/><Relationship Id="rId3" Type="http://schemas.openxmlformats.org/officeDocument/2006/relationships/image" Target="../media/image120.jpeg"/><Relationship Id="rId7" Type="http://schemas.openxmlformats.org/officeDocument/2006/relationships/oleObject" Target="../embeddings/oleObject108.bin"/><Relationship Id="rId12" Type="http://schemas.openxmlformats.org/officeDocument/2006/relationships/oleObject" Target="../embeddings/oleObject1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7.bin"/><Relationship Id="rId11" Type="http://schemas.openxmlformats.org/officeDocument/2006/relationships/oleObject" Target="../embeddings/oleObject112.bin"/><Relationship Id="rId5" Type="http://schemas.openxmlformats.org/officeDocument/2006/relationships/oleObject" Target="../embeddings/oleObject106.bin"/><Relationship Id="rId15" Type="http://schemas.openxmlformats.org/officeDocument/2006/relationships/oleObject" Target="../embeddings/oleObject116.bin"/><Relationship Id="rId10" Type="http://schemas.openxmlformats.org/officeDocument/2006/relationships/oleObject" Target="../embeddings/oleObject111.bin"/><Relationship Id="rId4" Type="http://schemas.openxmlformats.org/officeDocument/2006/relationships/oleObject" Target="../embeddings/oleObject105.bin"/><Relationship Id="rId9" Type="http://schemas.openxmlformats.org/officeDocument/2006/relationships/oleObject" Target="../embeddings/oleObject110.bin"/><Relationship Id="rId14" Type="http://schemas.openxmlformats.org/officeDocument/2006/relationships/oleObject" Target="../embeddings/oleObject11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23.jpeg"/><Relationship Id="rId4" Type="http://schemas.openxmlformats.org/officeDocument/2006/relationships/oleObject" Target="../embeddings/oleObject11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Урок </a:t>
            </a:r>
            <a:r>
              <a:rPr lang="ru-RU" sz="2200" dirty="0"/>
              <a:t>занимательной математики по теме 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 </a:t>
            </a:r>
            <a:br>
              <a:rPr lang="ru-RU" sz="2200" dirty="0" smtClean="0"/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b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</a:rPr>
              <a:t>« Обыкновенные дроби»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.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2200" dirty="0" smtClean="0">
                <a:solidFill>
                  <a:schemeClr val="accent5">
                    <a:lumMod val="75000"/>
                  </a:schemeClr>
                </a:solidFill>
              </a:rPr>
              <a:t>5 </a:t>
            </a:r>
            <a:r>
              <a:rPr lang="ru-RU" sz="2200" dirty="0">
                <a:solidFill>
                  <a:schemeClr val="accent5">
                    <a:lumMod val="75000"/>
                  </a:schemeClr>
                </a:solidFill>
              </a:rPr>
              <a:t>класс </a:t>
            </a:r>
            <a:r>
              <a:rPr lang="ru-RU" sz="2200" dirty="0" smtClean="0">
                <a:solidFill>
                  <a:schemeClr val="accent5">
                    <a:lumMod val="75000"/>
                  </a:schemeClr>
                </a:solidFill>
              </a:rPr>
              <a:t>КРО</a:t>
            </a:r>
            <a:r>
              <a:rPr lang="ru-RU" sz="2200" dirty="0"/>
              <a:t/>
            </a:r>
            <a:br>
              <a:rPr lang="ru-RU" sz="2200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 smtClean="0"/>
              <a:t>Новикова </a:t>
            </a:r>
            <a:r>
              <a:rPr lang="ru-RU" sz="2200" dirty="0"/>
              <a:t>Надежда Викторовна, 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учитель </a:t>
            </a:r>
            <a:r>
              <a:rPr lang="ru-RU" sz="2200" dirty="0"/>
              <a:t>математики ГБОУСОШ №1692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428604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dirty="0"/>
              <a:t>Тип урока:</a:t>
            </a:r>
            <a:r>
              <a:rPr lang="ru-RU" sz="2000" dirty="0"/>
              <a:t> закрепление</a:t>
            </a:r>
            <a:r>
              <a:rPr lang="ru-RU" sz="2000" dirty="0" smtClean="0"/>
              <a:t>.</a:t>
            </a:r>
            <a:r>
              <a:rPr lang="ru-RU" sz="2000" dirty="0"/>
              <a:t> </a:t>
            </a:r>
          </a:p>
          <a:p>
            <a:pPr>
              <a:buNone/>
            </a:pPr>
            <a:r>
              <a:rPr lang="ru-RU" sz="2000" b="1" dirty="0"/>
              <a:t>Форма проведения:</a:t>
            </a:r>
            <a:r>
              <a:rPr lang="ru-RU" sz="2000" dirty="0"/>
              <a:t> </a:t>
            </a:r>
            <a:r>
              <a:rPr lang="ru-RU" sz="2000" dirty="0" smtClean="0"/>
              <a:t>урок-игра</a:t>
            </a:r>
            <a:endParaRPr lang="ru-RU" sz="2000" dirty="0"/>
          </a:p>
          <a:p>
            <a:pPr>
              <a:buNone/>
            </a:pPr>
            <a:r>
              <a:rPr lang="ru-RU" sz="2000" b="1" dirty="0"/>
              <a:t>Цели урока: </a:t>
            </a:r>
            <a:endParaRPr lang="ru-RU" sz="2000" dirty="0"/>
          </a:p>
          <a:p>
            <a:pPr>
              <a:buNone/>
            </a:pPr>
            <a:r>
              <a:rPr lang="ru-RU" sz="2000" b="1" dirty="0"/>
              <a:t>Образовательная</a:t>
            </a:r>
            <a:r>
              <a:rPr lang="ru-RU" sz="2000" dirty="0"/>
              <a:t>: </a:t>
            </a:r>
          </a:p>
          <a:p>
            <a:pPr>
              <a:buNone/>
            </a:pPr>
            <a:r>
              <a:rPr lang="ru-RU" sz="1600" dirty="0"/>
              <a:t>1. Закрепить понятие обыкновенной дроби, правильной и неправильной дроби. </a:t>
            </a:r>
          </a:p>
          <a:p>
            <a:pPr>
              <a:buNone/>
            </a:pPr>
            <a:r>
              <a:rPr lang="ru-RU" sz="1600" dirty="0"/>
              <a:t>2. Повторить, систематизировать и закрепить полученные знания и умения. </a:t>
            </a:r>
          </a:p>
          <a:p>
            <a:pPr>
              <a:buNone/>
            </a:pPr>
            <a:r>
              <a:rPr lang="ru-RU" sz="1600" dirty="0"/>
              <a:t>3. Проверить уровень усвоения учебного материала.</a:t>
            </a:r>
          </a:p>
          <a:p>
            <a:pPr>
              <a:buNone/>
            </a:pPr>
            <a:r>
              <a:rPr lang="ru-RU" sz="2000" b="1" dirty="0"/>
              <a:t>Развивающая </a:t>
            </a:r>
            <a:endParaRPr lang="ru-RU" sz="2000" dirty="0"/>
          </a:p>
          <a:p>
            <a:pPr>
              <a:buNone/>
            </a:pPr>
            <a:r>
              <a:rPr lang="ru-RU" sz="1600" dirty="0"/>
              <a:t>1. Развитие логических умений: анализа, синтеза, сравнения, различения, абстрагирования и  обобщения  в  ходе работы над формированием математических понятий;</a:t>
            </a:r>
          </a:p>
          <a:p>
            <a:pPr>
              <a:buNone/>
            </a:pPr>
            <a:r>
              <a:rPr lang="ru-RU" sz="1600" dirty="0"/>
              <a:t>2. Формирование умения дедуктивного рассуждения, умения строить умозаключения в ходе решения  практических задач;</a:t>
            </a:r>
          </a:p>
          <a:p>
            <a:pPr>
              <a:buNone/>
            </a:pPr>
            <a:r>
              <a:rPr lang="ru-RU" sz="2000" b="1" dirty="0"/>
              <a:t>Воспитательная: </a:t>
            </a:r>
            <a:endParaRPr lang="ru-RU" sz="2000" dirty="0"/>
          </a:p>
          <a:p>
            <a:pPr>
              <a:buNone/>
            </a:pPr>
            <a:r>
              <a:rPr lang="ru-RU" sz="1600" dirty="0"/>
              <a:t>1. Формирование мотивации к учению; </a:t>
            </a:r>
          </a:p>
          <a:p>
            <a:pPr>
              <a:buNone/>
            </a:pPr>
            <a:r>
              <a:rPr lang="ru-RU" sz="1600" dirty="0"/>
              <a:t>2. Развитие интереса к предмету; </a:t>
            </a:r>
          </a:p>
          <a:p>
            <a:pPr>
              <a:buNone/>
            </a:pPr>
            <a:r>
              <a:rPr lang="ru-RU" sz="1600" dirty="0"/>
              <a:t>3. Готовность к разрешению проблем</a:t>
            </a: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642910" y="1142984"/>
            <a:ext cx="7715304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Задачи урока: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1. знать понятие дроби;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2. уметь применять навык сравнения, сложения и вычитания, правильных и неправильных дробей с одинаковыми знаменателям.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3. Проверить уровень усвоения учебного материала. Развитие умения обобщать и сравнивать.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Ход урока: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1.устные упражнения;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2. тренировочные упражнения;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3. самостоятельная работа;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4. закрепление;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5. итог урока.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57158" y="1071546"/>
            <a:ext cx="814393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 тридевятом царстве, в тридесятом государстве жил был царь и было у него два сына, каждый умный был - детина. Одного звали Бомбошка, хулиганить он любил немножко. Другого-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Урсучок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, на голове он носил колпачок.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Царь прослышал, что за тридевять земель, в некотором царстве есть какие-то дроби - обыкновенные. Позвал царь своих сыновей, да и говорит: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-Съездили бы вы, дети, в некоторое царство, да привезли бы тех дробей обыкновенных, хоть дюжину. Вот  бы я, старый, под конец жизни порадовался.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Стали сыновья в дорогу собираться, да друзей своих в дорогу решили позвать.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 организация команд)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500034" y="4857760"/>
            <a:ext cx="578647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Вскочили они на своих резвых коней и отправились в дальнюю дорогу. Ехали они по полю длинному, пробирались лесами темными и добрались до города незнакомого, а на воротах того города цепь висит, а на цепи той замок  красуется. Кто цепочку рассчитает, то название города узнает.          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                                                                                             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" name="Рисунок 3" descr="DSC03153"/>
          <p:cNvPicPr/>
          <p:nvPr/>
        </p:nvPicPr>
        <p:blipFill>
          <a:blip r:embed="rId2" cstate="print"/>
          <a:srcRect t="41177"/>
          <a:stretch>
            <a:fillRect/>
          </a:stretch>
        </p:blipFill>
        <p:spPr bwMode="auto">
          <a:xfrm>
            <a:off x="5429256" y="3500438"/>
            <a:ext cx="2405174" cy="1063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71472" y="3286124"/>
          <a:ext cx="3000396" cy="2438400"/>
        </p:xfrm>
        <a:graphic>
          <a:graphicData uri="http://schemas.openxmlformats.org/drawingml/2006/table">
            <a:tbl>
              <a:tblPr/>
              <a:tblGrid>
                <a:gridCol w="788816"/>
                <a:gridCol w="2211580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/>
                          <a:ea typeface="Times New Roman"/>
                        </a:rPr>
                        <a:t>Н                                                         Е                                                         В                                                     М                                                Е                                                     Р                                                        А                                                     Н                                                    К                                                        О    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/>
                          <a:ea typeface="Times New Roman"/>
                        </a:rPr>
                        <a:t>40-числитель                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/>
                          <a:ea typeface="Times New Roman"/>
                        </a:rPr>
                        <a:t>11- знаменатель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/>
                          <a:ea typeface="Times New Roman"/>
                        </a:rPr>
                        <a:t>19- числитель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/>
                          <a:ea typeface="Times New Roman"/>
                        </a:rPr>
                        <a:t>24- числитель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/>
                          <a:ea typeface="Times New Roman"/>
                        </a:rPr>
                        <a:t>3- числитель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/>
                          <a:ea typeface="Times New Roman"/>
                        </a:rPr>
                        <a:t>27- знаменатель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/>
                          <a:ea typeface="Times New Roman"/>
                        </a:rPr>
                        <a:t>17-числитель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/>
                          <a:ea typeface="Times New Roman"/>
                        </a:rPr>
                        <a:t>8- числитель 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/>
                          <a:ea typeface="Times New Roman"/>
                        </a:rPr>
                        <a:t>14- знаменатель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b="1" i="1" dirty="0">
                          <a:latin typeface="Times New Roman"/>
                          <a:ea typeface="Times New Roman"/>
                        </a:rPr>
                        <a:t>13-знаменатель  </a:t>
                      </a:r>
                      <a:endParaRPr lang="ru-RU" sz="1600" b="1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7418" name="Object 10"/>
          <p:cNvGraphicFramePr>
            <a:graphicFrameLocks noChangeAspect="1"/>
          </p:cNvGraphicFramePr>
          <p:nvPr/>
        </p:nvGraphicFramePr>
        <p:xfrm>
          <a:off x="785786" y="1071546"/>
          <a:ext cx="209550" cy="390525"/>
        </p:xfrm>
        <a:graphic>
          <a:graphicData uri="http://schemas.openxmlformats.org/presentationml/2006/ole">
            <p:oleObj spid="_x0000_s17418" name="Формула" r:id="rId3" imgW="215713" imgH="393359" progId="Equation.3">
              <p:embed/>
            </p:oleObj>
          </a:graphicData>
        </a:graphic>
      </p:graphicFrame>
      <p:graphicFrame>
        <p:nvGraphicFramePr>
          <p:cNvPr id="17417" name="Object 9"/>
          <p:cNvGraphicFramePr>
            <a:graphicFrameLocks noChangeAspect="1"/>
          </p:cNvGraphicFramePr>
          <p:nvPr/>
        </p:nvGraphicFramePr>
        <p:xfrm>
          <a:off x="1071538" y="1071546"/>
          <a:ext cx="238125" cy="390525"/>
        </p:xfrm>
        <a:graphic>
          <a:graphicData uri="http://schemas.openxmlformats.org/presentationml/2006/ole">
            <p:oleObj spid="_x0000_s17417" name="Формула" r:id="rId4" imgW="228501" imgH="393529" progId="Equation.3">
              <p:embed/>
            </p:oleObj>
          </a:graphicData>
        </a:graphic>
      </p:graphicFrame>
      <p:graphicFrame>
        <p:nvGraphicFramePr>
          <p:cNvPr id="17416" name="Object 8"/>
          <p:cNvGraphicFramePr>
            <a:graphicFrameLocks noChangeAspect="1"/>
          </p:cNvGraphicFramePr>
          <p:nvPr/>
        </p:nvGraphicFramePr>
        <p:xfrm>
          <a:off x="1500166" y="1071546"/>
          <a:ext cx="152400" cy="390525"/>
        </p:xfrm>
        <a:graphic>
          <a:graphicData uri="http://schemas.openxmlformats.org/presentationml/2006/ole">
            <p:oleObj spid="_x0000_s17416" name="Формула" r:id="rId5" imgW="152334" imgH="393529" progId="Equation.3">
              <p:embed/>
            </p:oleObj>
          </a:graphicData>
        </a:graphic>
      </p:graphicFrame>
      <p:graphicFrame>
        <p:nvGraphicFramePr>
          <p:cNvPr id="17415" name="Object 7"/>
          <p:cNvGraphicFramePr>
            <a:graphicFrameLocks noChangeAspect="1"/>
          </p:cNvGraphicFramePr>
          <p:nvPr/>
        </p:nvGraphicFramePr>
        <p:xfrm>
          <a:off x="1785918" y="1071546"/>
          <a:ext cx="238125" cy="390525"/>
        </p:xfrm>
        <a:graphic>
          <a:graphicData uri="http://schemas.openxmlformats.org/presentationml/2006/ole">
            <p:oleObj spid="_x0000_s17415" name="Формула" r:id="rId6" imgW="228501" imgH="393529" progId="Equation.3">
              <p:embed/>
            </p:oleObj>
          </a:graphicData>
        </a:graphic>
      </p:graphicFrame>
      <p:graphicFrame>
        <p:nvGraphicFramePr>
          <p:cNvPr id="17414" name="Object 6"/>
          <p:cNvGraphicFramePr>
            <a:graphicFrameLocks noChangeAspect="1"/>
          </p:cNvGraphicFramePr>
          <p:nvPr/>
        </p:nvGraphicFramePr>
        <p:xfrm>
          <a:off x="2143108" y="1071546"/>
          <a:ext cx="209550" cy="390525"/>
        </p:xfrm>
        <a:graphic>
          <a:graphicData uri="http://schemas.openxmlformats.org/presentationml/2006/ole">
            <p:oleObj spid="_x0000_s17414" name="Формула" r:id="rId7" imgW="215713" imgH="393359" progId="Equation.3">
              <p:embed/>
            </p:oleObj>
          </a:graphicData>
        </a:graphic>
      </p:graphicFrame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2500298" y="1071546"/>
          <a:ext cx="200025" cy="390525"/>
        </p:xfrm>
        <a:graphic>
          <a:graphicData uri="http://schemas.openxmlformats.org/presentationml/2006/ole">
            <p:oleObj spid="_x0000_s17413" name="Формула" r:id="rId8" imgW="203112" imgH="393529" progId="Equation.3">
              <p:embed/>
            </p:oleObj>
          </a:graphicData>
        </a:graphic>
      </p:graphicFrame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2857488" y="1071546"/>
          <a:ext cx="200025" cy="390525"/>
        </p:xfrm>
        <a:graphic>
          <a:graphicData uri="http://schemas.openxmlformats.org/presentationml/2006/ole">
            <p:oleObj spid="_x0000_s17412" name="Формула" r:id="rId9" imgW="203112" imgH="393529" progId="Equation.3">
              <p:embed/>
            </p:oleObj>
          </a:graphicData>
        </a:graphic>
      </p:graphicFrame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3143240" y="1071546"/>
          <a:ext cx="238125" cy="390525"/>
        </p:xfrm>
        <a:graphic>
          <a:graphicData uri="http://schemas.openxmlformats.org/presentationml/2006/ole">
            <p:oleObj spid="_x0000_s17411" name="Формула" r:id="rId10" imgW="228501" imgH="393529" progId="Equation.3">
              <p:embed/>
            </p:oleObj>
          </a:graphicData>
        </a:graphic>
      </p:graphicFrame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3500430" y="1071546"/>
          <a:ext cx="200025" cy="390525"/>
        </p:xfrm>
        <a:graphic>
          <a:graphicData uri="http://schemas.openxmlformats.org/presentationml/2006/ole">
            <p:oleObj spid="_x0000_s17410" name="Формула" r:id="rId11" imgW="203112" imgH="393529" progId="Equation.3">
              <p:embed/>
            </p:oleObj>
          </a:graphicData>
        </a:graphic>
      </p:graphicFrame>
      <p:graphicFrame>
        <p:nvGraphicFramePr>
          <p:cNvPr id="17409" name="Object 1"/>
          <p:cNvGraphicFramePr>
            <a:graphicFrameLocks noChangeAspect="1"/>
          </p:cNvGraphicFramePr>
          <p:nvPr/>
        </p:nvGraphicFramePr>
        <p:xfrm>
          <a:off x="3929058" y="1071546"/>
          <a:ext cx="200025" cy="390525"/>
        </p:xfrm>
        <a:graphic>
          <a:graphicData uri="http://schemas.openxmlformats.org/presentationml/2006/ole">
            <p:oleObj spid="_x0000_s17409" name="Формула" r:id="rId12" imgW="203112" imgH="393529" progId="Equation.3">
              <p:embed/>
            </p:oleObj>
          </a:graphicData>
        </a:graphic>
      </p:graphicFrame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1142976" y="357166"/>
            <a:ext cx="514353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Въехали они в город, а на главной площади дроби «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тусуются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»,  перед народом красуются.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0" y="847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0" y="1238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0" y="1628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0" y="2019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0" y="2409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25" name="Rectangle 17"/>
          <p:cNvSpPr>
            <a:spLocks noChangeArrowheads="1"/>
          </p:cNvSpPr>
          <p:nvPr/>
        </p:nvSpPr>
        <p:spPr bwMode="auto">
          <a:xfrm>
            <a:off x="0" y="2800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26" name="Rectangle 18"/>
          <p:cNvSpPr>
            <a:spLocks noChangeArrowheads="1"/>
          </p:cNvSpPr>
          <p:nvPr/>
        </p:nvSpPr>
        <p:spPr bwMode="auto">
          <a:xfrm>
            <a:off x="0" y="3190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27" name="Rectangle 19"/>
          <p:cNvSpPr>
            <a:spLocks noChangeArrowheads="1"/>
          </p:cNvSpPr>
          <p:nvPr/>
        </p:nvSpPr>
        <p:spPr bwMode="auto">
          <a:xfrm>
            <a:off x="0" y="3581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28" name="Rectangle 20"/>
          <p:cNvSpPr>
            <a:spLocks noChangeArrowheads="1"/>
          </p:cNvSpPr>
          <p:nvPr/>
        </p:nvSpPr>
        <p:spPr bwMode="auto">
          <a:xfrm>
            <a:off x="0" y="3971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29" name="Rectangle 21"/>
          <p:cNvSpPr>
            <a:spLocks noChangeArrowheads="1"/>
          </p:cNvSpPr>
          <p:nvPr/>
        </p:nvSpPr>
        <p:spPr bwMode="auto">
          <a:xfrm>
            <a:off x="714348" y="1643050"/>
            <a:ext cx="778674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- Прочитайте эти дроби;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                                                                     -Укажите числитель и знаменатель каждой.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                                                                     - Что показывает каждая дробь?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                                                                     - Все ли дроби правильные?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Один ученик написал на доске: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7430" name="Rectangle 22"/>
          <p:cNvSpPr>
            <a:spLocks noChangeArrowheads="1"/>
          </p:cNvSpPr>
          <p:nvPr/>
        </p:nvSpPr>
        <p:spPr bwMode="auto">
          <a:xfrm>
            <a:off x="3929058" y="4286256"/>
            <a:ext cx="492915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(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Вычеркнуть неверные высказывания и сделать вывод по записи из оставшихся букв)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67" name="Object 35"/>
          <p:cNvGraphicFramePr>
            <a:graphicFrameLocks noChangeAspect="1"/>
          </p:cNvGraphicFramePr>
          <p:nvPr/>
        </p:nvGraphicFramePr>
        <p:xfrm>
          <a:off x="4214810" y="928670"/>
          <a:ext cx="238125" cy="390525"/>
        </p:xfrm>
        <a:graphic>
          <a:graphicData uri="http://schemas.openxmlformats.org/presentationml/2006/ole">
            <p:oleObj spid="_x0000_s18467" name="Формула" r:id="rId3" imgW="228501" imgH="393529" progId="Equation.3">
              <p:embed/>
            </p:oleObj>
          </a:graphicData>
        </a:graphic>
      </p:graphicFrame>
      <p:graphicFrame>
        <p:nvGraphicFramePr>
          <p:cNvPr id="18466" name="Object 34"/>
          <p:cNvGraphicFramePr>
            <a:graphicFrameLocks noChangeAspect="1"/>
          </p:cNvGraphicFramePr>
          <p:nvPr/>
        </p:nvGraphicFramePr>
        <p:xfrm>
          <a:off x="4714876" y="928670"/>
          <a:ext cx="238125" cy="390525"/>
        </p:xfrm>
        <a:graphic>
          <a:graphicData uri="http://schemas.openxmlformats.org/presentationml/2006/ole">
            <p:oleObj spid="_x0000_s18466" name="Формула" r:id="rId4" imgW="228501" imgH="393529" progId="Equation.3">
              <p:embed/>
            </p:oleObj>
          </a:graphicData>
        </a:graphic>
      </p:graphicFrame>
      <p:graphicFrame>
        <p:nvGraphicFramePr>
          <p:cNvPr id="18465" name="Object 33"/>
          <p:cNvGraphicFramePr>
            <a:graphicFrameLocks noChangeAspect="1"/>
          </p:cNvGraphicFramePr>
          <p:nvPr/>
        </p:nvGraphicFramePr>
        <p:xfrm>
          <a:off x="5286380" y="928670"/>
          <a:ext cx="238125" cy="390525"/>
        </p:xfrm>
        <a:graphic>
          <a:graphicData uri="http://schemas.openxmlformats.org/presentationml/2006/ole">
            <p:oleObj spid="_x0000_s18465" name="Формула" r:id="rId5" imgW="228501" imgH="393529" progId="Equation.3">
              <p:embed/>
            </p:oleObj>
          </a:graphicData>
        </a:graphic>
      </p:graphicFrame>
      <p:graphicFrame>
        <p:nvGraphicFramePr>
          <p:cNvPr id="18464" name="Object 32"/>
          <p:cNvGraphicFramePr>
            <a:graphicFrameLocks noChangeAspect="1"/>
          </p:cNvGraphicFramePr>
          <p:nvPr/>
        </p:nvGraphicFramePr>
        <p:xfrm>
          <a:off x="3428992" y="1643050"/>
          <a:ext cx="276225" cy="390525"/>
        </p:xfrm>
        <a:graphic>
          <a:graphicData uri="http://schemas.openxmlformats.org/presentationml/2006/ole">
            <p:oleObj spid="_x0000_s18464" name="Формула" r:id="rId6" imgW="279279" imgH="393529" progId="Equation.3">
              <p:embed/>
            </p:oleObj>
          </a:graphicData>
        </a:graphic>
      </p:graphicFrame>
      <p:graphicFrame>
        <p:nvGraphicFramePr>
          <p:cNvPr id="18463" name="Object 31"/>
          <p:cNvGraphicFramePr>
            <a:graphicFrameLocks noChangeAspect="1"/>
          </p:cNvGraphicFramePr>
          <p:nvPr/>
        </p:nvGraphicFramePr>
        <p:xfrm>
          <a:off x="4071934" y="1643050"/>
          <a:ext cx="276225" cy="390525"/>
        </p:xfrm>
        <a:graphic>
          <a:graphicData uri="http://schemas.openxmlformats.org/presentationml/2006/ole">
            <p:oleObj spid="_x0000_s18463" name="Формула" r:id="rId7" imgW="279279" imgH="393529" progId="Equation.3">
              <p:embed/>
            </p:oleObj>
          </a:graphicData>
        </a:graphic>
      </p:graphicFrame>
      <p:graphicFrame>
        <p:nvGraphicFramePr>
          <p:cNvPr id="18462" name="Object 30"/>
          <p:cNvGraphicFramePr>
            <a:graphicFrameLocks noChangeAspect="1"/>
          </p:cNvGraphicFramePr>
          <p:nvPr/>
        </p:nvGraphicFramePr>
        <p:xfrm>
          <a:off x="5357818" y="1643050"/>
          <a:ext cx="276225" cy="390525"/>
        </p:xfrm>
        <a:graphic>
          <a:graphicData uri="http://schemas.openxmlformats.org/presentationml/2006/ole">
            <p:oleObj spid="_x0000_s18462" name="Формула" r:id="rId8" imgW="279279" imgH="393529" progId="Equation.3">
              <p:embed/>
            </p:oleObj>
          </a:graphicData>
        </a:graphic>
      </p:graphicFrame>
      <p:graphicFrame>
        <p:nvGraphicFramePr>
          <p:cNvPr id="18461" name="Object 29"/>
          <p:cNvGraphicFramePr>
            <a:graphicFrameLocks noChangeAspect="1"/>
          </p:cNvGraphicFramePr>
          <p:nvPr/>
        </p:nvGraphicFramePr>
        <p:xfrm>
          <a:off x="6000760" y="1643050"/>
          <a:ext cx="276225" cy="390525"/>
        </p:xfrm>
        <a:graphic>
          <a:graphicData uri="http://schemas.openxmlformats.org/presentationml/2006/ole">
            <p:oleObj spid="_x0000_s18461" name="Формула" r:id="rId9" imgW="279279" imgH="393529" progId="Equation.3">
              <p:embed/>
            </p:oleObj>
          </a:graphicData>
        </a:graphic>
      </p:graphicFrame>
      <p:graphicFrame>
        <p:nvGraphicFramePr>
          <p:cNvPr id="18460" name="Object 28"/>
          <p:cNvGraphicFramePr>
            <a:graphicFrameLocks noChangeAspect="1"/>
          </p:cNvGraphicFramePr>
          <p:nvPr/>
        </p:nvGraphicFramePr>
        <p:xfrm>
          <a:off x="3071802" y="2143116"/>
          <a:ext cx="200025" cy="390525"/>
        </p:xfrm>
        <a:graphic>
          <a:graphicData uri="http://schemas.openxmlformats.org/presentationml/2006/ole">
            <p:oleObj spid="_x0000_s18460" name="Формула" r:id="rId10" imgW="203112" imgH="393529" progId="Equation.3">
              <p:embed/>
            </p:oleObj>
          </a:graphicData>
        </a:graphic>
      </p:graphicFrame>
      <p:graphicFrame>
        <p:nvGraphicFramePr>
          <p:cNvPr id="18459" name="Object 27"/>
          <p:cNvGraphicFramePr>
            <a:graphicFrameLocks noChangeAspect="1"/>
          </p:cNvGraphicFramePr>
          <p:nvPr/>
        </p:nvGraphicFramePr>
        <p:xfrm>
          <a:off x="3643306" y="2143116"/>
          <a:ext cx="200025" cy="390525"/>
        </p:xfrm>
        <a:graphic>
          <a:graphicData uri="http://schemas.openxmlformats.org/presentationml/2006/ole">
            <p:oleObj spid="_x0000_s18459" name="Формула" r:id="rId11" imgW="203112" imgH="393529" progId="Equation.3">
              <p:embed/>
            </p:oleObj>
          </a:graphicData>
        </a:graphic>
      </p:graphicFrame>
      <p:graphicFrame>
        <p:nvGraphicFramePr>
          <p:cNvPr id="18458" name="Object 26"/>
          <p:cNvGraphicFramePr>
            <a:graphicFrameLocks noChangeAspect="1"/>
          </p:cNvGraphicFramePr>
          <p:nvPr/>
        </p:nvGraphicFramePr>
        <p:xfrm>
          <a:off x="6143636" y="2071678"/>
          <a:ext cx="209550" cy="390525"/>
        </p:xfrm>
        <a:graphic>
          <a:graphicData uri="http://schemas.openxmlformats.org/presentationml/2006/ole">
            <p:oleObj spid="_x0000_s18458" name="Формула" r:id="rId12" imgW="215713" imgH="393359" progId="Equation.3">
              <p:embed/>
            </p:oleObj>
          </a:graphicData>
        </a:graphic>
      </p:graphicFrame>
      <p:graphicFrame>
        <p:nvGraphicFramePr>
          <p:cNvPr id="18457" name="Object 25"/>
          <p:cNvGraphicFramePr>
            <a:graphicFrameLocks noChangeAspect="1"/>
          </p:cNvGraphicFramePr>
          <p:nvPr/>
        </p:nvGraphicFramePr>
        <p:xfrm>
          <a:off x="6715140" y="2071678"/>
          <a:ext cx="209550" cy="390525"/>
        </p:xfrm>
        <a:graphic>
          <a:graphicData uri="http://schemas.openxmlformats.org/presentationml/2006/ole">
            <p:oleObj spid="_x0000_s18457" name="Формула" r:id="rId13" imgW="215713" imgH="393359" progId="Equation.3">
              <p:embed/>
            </p:oleObj>
          </a:graphicData>
        </a:graphic>
      </p:graphicFrame>
      <p:graphicFrame>
        <p:nvGraphicFramePr>
          <p:cNvPr id="18456" name="Object 24"/>
          <p:cNvGraphicFramePr>
            <a:graphicFrameLocks noChangeAspect="1"/>
          </p:cNvGraphicFramePr>
          <p:nvPr/>
        </p:nvGraphicFramePr>
        <p:xfrm>
          <a:off x="2643174" y="2571744"/>
          <a:ext cx="238125" cy="390525"/>
        </p:xfrm>
        <a:graphic>
          <a:graphicData uri="http://schemas.openxmlformats.org/presentationml/2006/ole">
            <p:oleObj spid="_x0000_s18456" name="Формула" r:id="rId14" imgW="228501" imgH="393529" progId="Equation.3">
              <p:embed/>
            </p:oleObj>
          </a:graphicData>
        </a:graphic>
      </p:graphicFrame>
      <p:graphicFrame>
        <p:nvGraphicFramePr>
          <p:cNvPr id="18455" name="Object 23"/>
          <p:cNvGraphicFramePr>
            <a:graphicFrameLocks noChangeAspect="1"/>
          </p:cNvGraphicFramePr>
          <p:nvPr/>
        </p:nvGraphicFramePr>
        <p:xfrm>
          <a:off x="3286116" y="2571744"/>
          <a:ext cx="238125" cy="390525"/>
        </p:xfrm>
        <a:graphic>
          <a:graphicData uri="http://schemas.openxmlformats.org/presentationml/2006/ole">
            <p:oleObj spid="_x0000_s18455" name="Формула" r:id="rId15" imgW="228501" imgH="393529" progId="Equation.3">
              <p:embed/>
            </p:oleObj>
          </a:graphicData>
        </a:graphic>
      </p:graphicFrame>
      <p:graphicFrame>
        <p:nvGraphicFramePr>
          <p:cNvPr id="18454" name="Object 22"/>
          <p:cNvGraphicFramePr>
            <a:graphicFrameLocks noChangeAspect="1"/>
          </p:cNvGraphicFramePr>
          <p:nvPr/>
        </p:nvGraphicFramePr>
        <p:xfrm>
          <a:off x="6429388" y="2571744"/>
          <a:ext cx="200025" cy="390525"/>
        </p:xfrm>
        <a:graphic>
          <a:graphicData uri="http://schemas.openxmlformats.org/presentationml/2006/ole">
            <p:oleObj spid="_x0000_s18454" name="Формула" r:id="rId16" imgW="203112" imgH="393529" progId="Equation.3">
              <p:embed/>
            </p:oleObj>
          </a:graphicData>
        </a:graphic>
      </p:graphicFrame>
      <p:graphicFrame>
        <p:nvGraphicFramePr>
          <p:cNvPr id="18453" name="Object 21"/>
          <p:cNvGraphicFramePr>
            <a:graphicFrameLocks noChangeAspect="1"/>
          </p:cNvGraphicFramePr>
          <p:nvPr/>
        </p:nvGraphicFramePr>
        <p:xfrm>
          <a:off x="7000892" y="2571744"/>
          <a:ext cx="200025" cy="390525"/>
        </p:xfrm>
        <a:graphic>
          <a:graphicData uri="http://schemas.openxmlformats.org/presentationml/2006/ole">
            <p:oleObj spid="_x0000_s18453" name="Формула" r:id="rId17" imgW="203112" imgH="393529" progId="Equation.3">
              <p:embed/>
            </p:oleObj>
          </a:graphicData>
        </a:graphic>
      </p:graphicFrame>
      <p:graphicFrame>
        <p:nvGraphicFramePr>
          <p:cNvPr id="18452" name="Object 20"/>
          <p:cNvGraphicFramePr>
            <a:graphicFrameLocks noChangeAspect="1"/>
          </p:cNvGraphicFramePr>
          <p:nvPr/>
        </p:nvGraphicFramePr>
        <p:xfrm>
          <a:off x="2428860" y="3143248"/>
          <a:ext cx="200025" cy="390525"/>
        </p:xfrm>
        <a:graphic>
          <a:graphicData uri="http://schemas.openxmlformats.org/presentationml/2006/ole">
            <p:oleObj spid="_x0000_s18452" name="Формула" r:id="rId18" imgW="203112" imgH="393529" progId="Equation.3">
              <p:embed/>
            </p:oleObj>
          </a:graphicData>
        </a:graphic>
      </p:graphicFrame>
      <p:graphicFrame>
        <p:nvGraphicFramePr>
          <p:cNvPr id="18451" name="Object 19"/>
          <p:cNvGraphicFramePr>
            <a:graphicFrameLocks noChangeAspect="1"/>
          </p:cNvGraphicFramePr>
          <p:nvPr/>
        </p:nvGraphicFramePr>
        <p:xfrm>
          <a:off x="3000364" y="3143248"/>
          <a:ext cx="200025" cy="390525"/>
        </p:xfrm>
        <a:graphic>
          <a:graphicData uri="http://schemas.openxmlformats.org/presentationml/2006/ole">
            <p:oleObj spid="_x0000_s18451" name="Формула" r:id="rId19" imgW="203112" imgH="393529" progId="Equation.3">
              <p:embed/>
            </p:oleObj>
          </a:graphicData>
        </a:graphic>
      </p:graphicFrame>
      <p:graphicFrame>
        <p:nvGraphicFramePr>
          <p:cNvPr id="18450" name="Object 18"/>
          <p:cNvGraphicFramePr>
            <a:graphicFrameLocks noChangeAspect="1"/>
          </p:cNvGraphicFramePr>
          <p:nvPr/>
        </p:nvGraphicFramePr>
        <p:xfrm>
          <a:off x="6929454" y="3143248"/>
          <a:ext cx="200025" cy="390525"/>
        </p:xfrm>
        <a:graphic>
          <a:graphicData uri="http://schemas.openxmlformats.org/presentationml/2006/ole">
            <p:oleObj spid="_x0000_s18450" name="Формула" r:id="rId20" imgW="203112" imgH="393529" progId="Equation.3">
              <p:embed/>
            </p:oleObj>
          </a:graphicData>
        </a:graphic>
      </p:graphicFrame>
      <p:graphicFrame>
        <p:nvGraphicFramePr>
          <p:cNvPr id="18449" name="Object 17"/>
          <p:cNvGraphicFramePr>
            <a:graphicFrameLocks noChangeAspect="1"/>
          </p:cNvGraphicFramePr>
          <p:nvPr/>
        </p:nvGraphicFramePr>
        <p:xfrm>
          <a:off x="7500958" y="3143248"/>
          <a:ext cx="200025" cy="390525"/>
        </p:xfrm>
        <a:graphic>
          <a:graphicData uri="http://schemas.openxmlformats.org/presentationml/2006/ole">
            <p:oleObj spid="_x0000_s18449" name="Формула" r:id="rId21" imgW="203112" imgH="393529" progId="Equation.3">
              <p:embed/>
            </p:oleObj>
          </a:graphicData>
        </a:graphic>
      </p:graphicFrame>
      <p:graphicFrame>
        <p:nvGraphicFramePr>
          <p:cNvPr id="18448" name="Object 16"/>
          <p:cNvGraphicFramePr>
            <a:graphicFrameLocks noChangeAspect="1"/>
          </p:cNvGraphicFramePr>
          <p:nvPr/>
        </p:nvGraphicFramePr>
        <p:xfrm>
          <a:off x="2143108" y="3643314"/>
          <a:ext cx="152400" cy="390525"/>
        </p:xfrm>
        <a:graphic>
          <a:graphicData uri="http://schemas.openxmlformats.org/presentationml/2006/ole">
            <p:oleObj spid="_x0000_s18448" name="Формула" r:id="rId22" imgW="152334" imgH="393529" progId="Equation.3">
              <p:embed/>
            </p:oleObj>
          </a:graphicData>
        </a:graphic>
      </p:graphicFrame>
      <p:graphicFrame>
        <p:nvGraphicFramePr>
          <p:cNvPr id="18447" name="Object 15"/>
          <p:cNvGraphicFramePr>
            <a:graphicFrameLocks noChangeAspect="1"/>
          </p:cNvGraphicFramePr>
          <p:nvPr/>
        </p:nvGraphicFramePr>
        <p:xfrm>
          <a:off x="2714612" y="3643314"/>
          <a:ext cx="152400" cy="390525"/>
        </p:xfrm>
        <a:graphic>
          <a:graphicData uri="http://schemas.openxmlformats.org/presentationml/2006/ole">
            <p:oleObj spid="_x0000_s18447" name="Формула" r:id="rId23" imgW="152334" imgH="393529" progId="Equation.3">
              <p:embed/>
            </p:oleObj>
          </a:graphicData>
        </a:graphic>
      </p:graphicFrame>
      <p:graphicFrame>
        <p:nvGraphicFramePr>
          <p:cNvPr id="18446" name="Object 14"/>
          <p:cNvGraphicFramePr>
            <a:graphicFrameLocks noChangeAspect="1"/>
          </p:cNvGraphicFramePr>
          <p:nvPr/>
        </p:nvGraphicFramePr>
        <p:xfrm>
          <a:off x="7143768" y="3643314"/>
          <a:ext cx="142875" cy="390525"/>
        </p:xfrm>
        <a:graphic>
          <a:graphicData uri="http://schemas.openxmlformats.org/presentationml/2006/ole">
            <p:oleObj spid="_x0000_s18446" name="Формула" r:id="rId24" imgW="139639" imgH="393529" progId="Equation.3">
              <p:embed/>
            </p:oleObj>
          </a:graphicData>
        </a:graphic>
      </p:graphicFrame>
      <p:graphicFrame>
        <p:nvGraphicFramePr>
          <p:cNvPr id="18445" name="Object 13"/>
          <p:cNvGraphicFramePr>
            <a:graphicFrameLocks noChangeAspect="1"/>
          </p:cNvGraphicFramePr>
          <p:nvPr/>
        </p:nvGraphicFramePr>
        <p:xfrm>
          <a:off x="7643834" y="3643314"/>
          <a:ext cx="152400" cy="390525"/>
        </p:xfrm>
        <a:graphic>
          <a:graphicData uri="http://schemas.openxmlformats.org/presentationml/2006/ole">
            <p:oleObj spid="_x0000_s18445" name="Формула" r:id="rId25" imgW="152334" imgH="393529" progId="Equation.3">
              <p:embed/>
            </p:oleObj>
          </a:graphicData>
        </a:graphic>
      </p:graphicFrame>
      <p:graphicFrame>
        <p:nvGraphicFramePr>
          <p:cNvPr id="18444" name="Object 12"/>
          <p:cNvGraphicFramePr>
            <a:graphicFrameLocks noChangeAspect="1"/>
          </p:cNvGraphicFramePr>
          <p:nvPr/>
        </p:nvGraphicFramePr>
        <p:xfrm>
          <a:off x="642910" y="4286256"/>
          <a:ext cx="152400" cy="390525"/>
        </p:xfrm>
        <a:graphic>
          <a:graphicData uri="http://schemas.openxmlformats.org/presentationml/2006/ole">
            <p:oleObj spid="_x0000_s18444" name="Формула" r:id="rId26" imgW="152334" imgH="393529" progId="Equation.3">
              <p:embed/>
            </p:oleObj>
          </a:graphicData>
        </a:graphic>
      </p:graphicFrame>
      <p:graphicFrame>
        <p:nvGraphicFramePr>
          <p:cNvPr id="18443" name="Object 11"/>
          <p:cNvGraphicFramePr>
            <a:graphicFrameLocks noChangeAspect="1"/>
          </p:cNvGraphicFramePr>
          <p:nvPr/>
        </p:nvGraphicFramePr>
        <p:xfrm>
          <a:off x="928662" y="4286256"/>
          <a:ext cx="200025" cy="390525"/>
        </p:xfrm>
        <a:graphic>
          <a:graphicData uri="http://schemas.openxmlformats.org/presentationml/2006/ole">
            <p:oleObj spid="_x0000_s18443" name="Формула" r:id="rId27" imgW="203112" imgH="393529" progId="Equation.3">
              <p:embed/>
            </p:oleObj>
          </a:graphicData>
        </a:graphic>
      </p:graphicFrame>
      <p:graphicFrame>
        <p:nvGraphicFramePr>
          <p:cNvPr id="18442" name="Object 10"/>
          <p:cNvGraphicFramePr>
            <a:graphicFrameLocks noChangeAspect="1"/>
          </p:cNvGraphicFramePr>
          <p:nvPr/>
        </p:nvGraphicFramePr>
        <p:xfrm>
          <a:off x="1285852" y="4286256"/>
          <a:ext cx="238125" cy="390525"/>
        </p:xfrm>
        <a:graphic>
          <a:graphicData uri="http://schemas.openxmlformats.org/presentationml/2006/ole">
            <p:oleObj spid="_x0000_s18442" name="Формула" r:id="rId28" imgW="228501" imgH="393529" progId="Equation.3">
              <p:embed/>
            </p:oleObj>
          </a:graphicData>
        </a:graphic>
      </p:graphicFrame>
      <p:graphicFrame>
        <p:nvGraphicFramePr>
          <p:cNvPr id="18441" name="Object 9"/>
          <p:cNvGraphicFramePr>
            <a:graphicFrameLocks noChangeAspect="1"/>
          </p:cNvGraphicFramePr>
          <p:nvPr/>
        </p:nvGraphicFramePr>
        <p:xfrm>
          <a:off x="1643042" y="4286256"/>
          <a:ext cx="200025" cy="390525"/>
        </p:xfrm>
        <a:graphic>
          <a:graphicData uri="http://schemas.openxmlformats.org/presentationml/2006/ole">
            <p:oleObj spid="_x0000_s18441" name="Формула" r:id="rId29" imgW="203112" imgH="393529" progId="Equation.3">
              <p:embed/>
            </p:oleObj>
          </a:graphicData>
        </a:graphic>
      </p:graphicFrame>
      <p:graphicFrame>
        <p:nvGraphicFramePr>
          <p:cNvPr id="18440" name="Object 8"/>
          <p:cNvGraphicFramePr>
            <a:graphicFrameLocks noChangeAspect="1"/>
          </p:cNvGraphicFramePr>
          <p:nvPr/>
        </p:nvGraphicFramePr>
        <p:xfrm>
          <a:off x="2000232" y="4286256"/>
          <a:ext cx="276225" cy="390525"/>
        </p:xfrm>
        <a:graphic>
          <a:graphicData uri="http://schemas.openxmlformats.org/presentationml/2006/ole">
            <p:oleObj spid="_x0000_s18440" name="Формула" r:id="rId30" imgW="279279" imgH="393529" progId="Equation.3">
              <p:embed/>
            </p:oleObj>
          </a:graphicData>
        </a:graphic>
      </p:graphicFrame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4857752" y="4286256"/>
          <a:ext cx="238125" cy="390525"/>
        </p:xfrm>
        <a:graphic>
          <a:graphicData uri="http://schemas.openxmlformats.org/presentationml/2006/ole">
            <p:oleObj spid="_x0000_s18439" name="Формула" r:id="rId31" imgW="228501" imgH="393529" progId="Equation.3">
              <p:embed/>
            </p:oleObj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6858016" y="4286256"/>
          <a:ext cx="276225" cy="390525"/>
        </p:xfrm>
        <a:graphic>
          <a:graphicData uri="http://schemas.openxmlformats.org/presentationml/2006/ole">
            <p:oleObj spid="_x0000_s18438" name="Формула" r:id="rId32" imgW="279279" imgH="393529" progId="Equation.3">
              <p:embed/>
            </p:oleObj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7215206" y="4286256"/>
          <a:ext cx="238125" cy="390525"/>
        </p:xfrm>
        <a:graphic>
          <a:graphicData uri="http://schemas.openxmlformats.org/presentationml/2006/ole">
            <p:oleObj spid="_x0000_s18437" name="Формула" r:id="rId33" imgW="228501" imgH="393529" progId="Equation.3">
              <p:embed/>
            </p:oleObj>
          </a:graphicData>
        </a:graphic>
      </p:graphicFrame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7572396" y="4286256"/>
          <a:ext cx="200025" cy="390525"/>
        </p:xfrm>
        <a:graphic>
          <a:graphicData uri="http://schemas.openxmlformats.org/presentationml/2006/ole">
            <p:oleObj spid="_x0000_s18436" name="Формула" r:id="rId34" imgW="203112" imgH="393529" progId="Equation.3">
              <p:embed/>
            </p:oleObj>
          </a:graphicData>
        </a:graphic>
      </p:graphicFrame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7929586" y="4286256"/>
          <a:ext cx="200025" cy="390525"/>
        </p:xfrm>
        <a:graphic>
          <a:graphicData uri="http://schemas.openxmlformats.org/presentationml/2006/ole">
            <p:oleObj spid="_x0000_s18435" name="Формула" r:id="rId35" imgW="203112" imgH="393529" progId="Equation.3">
              <p:embed/>
            </p:oleObj>
          </a:graphicData>
        </a:graphic>
      </p:graphicFrame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8286776" y="4286256"/>
          <a:ext cx="142875" cy="390525"/>
        </p:xfrm>
        <a:graphic>
          <a:graphicData uri="http://schemas.openxmlformats.org/presentationml/2006/ole">
            <p:oleObj spid="_x0000_s18434" name="Формула" r:id="rId36" imgW="139639" imgH="393529" progId="Equation.3">
              <p:embed/>
            </p:oleObj>
          </a:graphicData>
        </a:graphic>
      </p:graphicFrame>
      <p:pic>
        <p:nvPicPr>
          <p:cNvPr id="18433" name="Рисунок 46" descr="DSC03152"/>
          <p:cNvPicPr>
            <a:picLocks noChangeAspect="1" noChangeArrowheads="1"/>
          </p:cNvPicPr>
          <p:nvPr/>
        </p:nvPicPr>
        <p:blipFill>
          <a:blip r:embed="rId37"/>
          <a:srcRect/>
          <a:stretch>
            <a:fillRect/>
          </a:stretch>
        </p:blipFill>
        <p:spPr bwMode="auto">
          <a:xfrm>
            <a:off x="3786182" y="4857760"/>
            <a:ext cx="2362200" cy="1781175"/>
          </a:xfrm>
          <a:prstGeom prst="rect">
            <a:avLst/>
          </a:prstGeom>
          <a:noFill/>
        </p:spPr>
      </p:pic>
      <p:sp>
        <p:nvSpPr>
          <p:cNvPr id="18468" name="Rectangle 36"/>
          <p:cNvSpPr>
            <a:spLocks noChangeArrowheads="1"/>
          </p:cNvSpPr>
          <p:nvPr/>
        </p:nvSpPr>
        <p:spPr bwMode="auto">
          <a:xfrm>
            <a:off x="1857356" y="0"/>
            <a:ext cx="492922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Вдруг видят, две бабочки вокруг ступенек летают, примеры считают и горку покоряют, чем выше, тем сложней.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69" name="Rectangle 37"/>
          <p:cNvSpPr>
            <a:spLocks noChangeArrowheads="1"/>
          </p:cNvSpPr>
          <p:nvPr/>
        </p:nvSpPr>
        <p:spPr bwMode="auto">
          <a:xfrm>
            <a:off x="4929190" y="1000108"/>
            <a:ext cx="2857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70" name="Rectangle 38"/>
          <p:cNvSpPr>
            <a:spLocks noChangeArrowheads="1"/>
          </p:cNvSpPr>
          <p:nvPr/>
        </p:nvSpPr>
        <p:spPr bwMode="auto">
          <a:xfrm>
            <a:off x="3714744" y="1714488"/>
            <a:ext cx="3571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+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72" name="Rectangle 40"/>
          <p:cNvSpPr>
            <a:spLocks noChangeArrowheads="1"/>
          </p:cNvSpPr>
          <p:nvPr/>
        </p:nvSpPr>
        <p:spPr bwMode="auto">
          <a:xfrm>
            <a:off x="5572132" y="1714488"/>
            <a:ext cx="50003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+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73" name="Rectangle 41"/>
          <p:cNvSpPr>
            <a:spLocks noChangeArrowheads="1"/>
          </p:cNvSpPr>
          <p:nvPr/>
        </p:nvSpPr>
        <p:spPr bwMode="auto">
          <a:xfrm>
            <a:off x="0" y="3324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74" name="Rectangle 42"/>
          <p:cNvSpPr>
            <a:spLocks noChangeArrowheads="1"/>
          </p:cNvSpPr>
          <p:nvPr/>
        </p:nvSpPr>
        <p:spPr bwMode="auto">
          <a:xfrm>
            <a:off x="6286512" y="2071678"/>
            <a:ext cx="428596" cy="285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+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75" name="Rectangle 43"/>
          <p:cNvSpPr>
            <a:spLocks noChangeArrowheads="1"/>
          </p:cNvSpPr>
          <p:nvPr/>
        </p:nvSpPr>
        <p:spPr bwMode="auto">
          <a:xfrm>
            <a:off x="500034" y="3357562"/>
            <a:ext cx="5000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76" name="Rectangle 44"/>
          <p:cNvSpPr>
            <a:spLocks noChangeArrowheads="1"/>
          </p:cNvSpPr>
          <p:nvPr/>
        </p:nvSpPr>
        <p:spPr bwMode="auto">
          <a:xfrm>
            <a:off x="3286116" y="2214554"/>
            <a:ext cx="3571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+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77" name="Rectangle 45"/>
          <p:cNvSpPr>
            <a:spLocks noChangeArrowheads="1"/>
          </p:cNvSpPr>
          <p:nvPr/>
        </p:nvSpPr>
        <p:spPr bwMode="auto">
          <a:xfrm>
            <a:off x="0" y="5800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78" name="Rectangle 46"/>
          <p:cNvSpPr>
            <a:spLocks noChangeArrowheads="1"/>
          </p:cNvSpPr>
          <p:nvPr/>
        </p:nvSpPr>
        <p:spPr bwMode="auto">
          <a:xfrm>
            <a:off x="2643174" y="3214686"/>
            <a:ext cx="357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+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79" name="Rectangle 47"/>
          <p:cNvSpPr>
            <a:spLocks noChangeArrowheads="1"/>
          </p:cNvSpPr>
          <p:nvPr/>
        </p:nvSpPr>
        <p:spPr bwMode="auto">
          <a:xfrm>
            <a:off x="0" y="6581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80" name="Rectangle 48"/>
          <p:cNvSpPr>
            <a:spLocks noChangeArrowheads="1"/>
          </p:cNvSpPr>
          <p:nvPr/>
        </p:nvSpPr>
        <p:spPr bwMode="auto">
          <a:xfrm>
            <a:off x="6572264" y="2643182"/>
            <a:ext cx="4286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+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81" name="Rectangle 49"/>
          <p:cNvSpPr>
            <a:spLocks noChangeArrowheads="1"/>
          </p:cNvSpPr>
          <p:nvPr/>
        </p:nvSpPr>
        <p:spPr bwMode="auto">
          <a:xfrm>
            <a:off x="0" y="8277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      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82" name="Rectangle 50"/>
          <p:cNvSpPr>
            <a:spLocks noChangeArrowheads="1"/>
          </p:cNvSpPr>
          <p:nvPr/>
        </p:nvSpPr>
        <p:spPr bwMode="auto">
          <a:xfrm flipV="1">
            <a:off x="2857488" y="2643182"/>
            <a:ext cx="3571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+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83" name="Rectangle 51"/>
          <p:cNvSpPr>
            <a:spLocks noChangeArrowheads="1"/>
          </p:cNvSpPr>
          <p:nvPr/>
        </p:nvSpPr>
        <p:spPr bwMode="auto">
          <a:xfrm>
            <a:off x="0" y="90582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84" name="Rectangle 52"/>
          <p:cNvSpPr>
            <a:spLocks noChangeArrowheads="1"/>
          </p:cNvSpPr>
          <p:nvPr/>
        </p:nvSpPr>
        <p:spPr bwMode="auto">
          <a:xfrm>
            <a:off x="4429124" y="1000108"/>
            <a:ext cx="28572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+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85" name="Rectangle 53"/>
          <p:cNvSpPr>
            <a:spLocks noChangeArrowheads="1"/>
          </p:cNvSpPr>
          <p:nvPr/>
        </p:nvSpPr>
        <p:spPr bwMode="auto">
          <a:xfrm>
            <a:off x="0" y="10753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                  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86" name="Rectangle 54"/>
          <p:cNvSpPr>
            <a:spLocks noChangeArrowheads="1"/>
          </p:cNvSpPr>
          <p:nvPr/>
        </p:nvSpPr>
        <p:spPr bwMode="auto">
          <a:xfrm flipV="1">
            <a:off x="7143768" y="3214686"/>
            <a:ext cx="357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+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87" name="Rectangle 55"/>
          <p:cNvSpPr>
            <a:spLocks noChangeArrowheads="1"/>
          </p:cNvSpPr>
          <p:nvPr/>
        </p:nvSpPr>
        <p:spPr bwMode="auto">
          <a:xfrm>
            <a:off x="1857356" y="8643974"/>
            <a:ext cx="5000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88" name="Rectangle 56"/>
          <p:cNvSpPr>
            <a:spLocks noChangeArrowheads="1"/>
          </p:cNvSpPr>
          <p:nvPr/>
        </p:nvSpPr>
        <p:spPr bwMode="auto">
          <a:xfrm>
            <a:off x="7286644" y="3714752"/>
            <a:ext cx="35719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89" name="Rectangle 57"/>
          <p:cNvSpPr>
            <a:spLocks noChangeArrowheads="1"/>
          </p:cNvSpPr>
          <p:nvPr/>
        </p:nvSpPr>
        <p:spPr bwMode="auto">
          <a:xfrm>
            <a:off x="0" y="13230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                                     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90" name="Rectangle 58"/>
          <p:cNvSpPr>
            <a:spLocks noChangeArrowheads="1"/>
          </p:cNvSpPr>
          <p:nvPr/>
        </p:nvSpPr>
        <p:spPr bwMode="auto">
          <a:xfrm>
            <a:off x="2285984" y="3714752"/>
            <a:ext cx="35715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91" name="Rectangle 59"/>
          <p:cNvSpPr>
            <a:spLocks noChangeArrowheads="1"/>
          </p:cNvSpPr>
          <p:nvPr/>
        </p:nvSpPr>
        <p:spPr bwMode="auto">
          <a:xfrm>
            <a:off x="0" y="140112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92" name="Rectangle 60"/>
          <p:cNvSpPr>
            <a:spLocks noChangeArrowheads="1"/>
          </p:cNvSpPr>
          <p:nvPr/>
        </p:nvSpPr>
        <p:spPr bwMode="auto">
          <a:xfrm>
            <a:off x="0" y="16421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             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93" name="Rectangle 61"/>
          <p:cNvSpPr>
            <a:spLocks noChangeArrowheads="1"/>
          </p:cNvSpPr>
          <p:nvPr/>
        </p:nvSpPr>
        <p:spPr bwMode="auto">
          <a:xfrm>
            <a:off x="0" y="172688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            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94" name="Rectangle 62"/>
          <p:cNvSpPr>
            <a:spLocks noChangeArrowheads="1"/>
          </p:cNvSpPr>
          <p:nvPr/>
        </p:nvSpPr>
        <p:spPr bwMode="auto">
          <a:xfrm>
            <a:off x="0" y="18830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8495" name="Rectangle 63"/>
          <p:cNvSpPr>
            <a:spLocks noChangeArrowheads="1"/>
          </p:cNvSpPr>
          <p:nvPr/>
        </p:nvSpPr>
        <p:spPr bwMode="auto">
          <a:xfrm>
            <a:off x="0" y="192214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596" y="2000240"/>
          <a:ext cx="7929618" cy="4000528"/>
        </p:xfrm>
        <a:graphic>
          <a:graphicData uri="http://schemas.openxmlformats.org/drawingml/2006/table">
            <a:tbl>
              <a:tblPr/>
              <a:tblGrid>
                <a:gridCol w="3964433"/>
                <a:gridCol w="3965185"/>
              </a:tblGrid>
              <a:tr h="40005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</a:rPr>
                        <a:t>                   Вариант №1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</a:rPr>
                        <a:t>1)Сравните дроби: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ru-RU" sz="1600" i="1" dirty="0" smtClean="0">
                          <a:latin typeface="Times New Roman"/>
                          <a:ea typeface="Times New Roman"/>
                        </a:rPr>
                        <a:t>         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</a:rPr>
                        <a:t>;              ;              ;           </a:t>
                      </a:r>
                      <a:r>
                        <a:rPr lang="ru-RU" sz="1600" i="1" dirty="0" smtClean="0">
                          <a:latin typeface="Times New Roman"/>
                          <a:ea typeface="Times New Roman"/>
                        </a:rPr>
                        <a:t>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</a:rPr>
                        <a:t>2)Выполните действие: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latin typeface="Times New Roman"/>
                          <a:ea typeface="Times New Roman"/>
                        </a:rPr>
                        <a:t>     +       =                             -    =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i="1" dirty="0" smtClean="0">
                          <a:latin typeface="Times New Roman"/>
                          <a:ea typeface="Times New Roman"/>
                        </a:rPr>
                        <a:t>    +      =                              -     =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i="1" dirty="0" smtClean="0">
                          <a:latin typeface="Times New Roman"/>
                          <a:ea typeface="Times New Roman"/>
                        </a:rPr>
                        <a:t>    +       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</a:rPr>
                        <a:t>=                         </a:t>
                      </a:r>
                      <a:r>
                        <a:rPr lang="ru-RU" sz="1600" i="1" dirty="0" smtClean="0">
                          <a:latin typeface="Times New Roman"/>
                          <a:ea typeface="Times New Roman"/>
                        </a:rPr>
                        <a:t>   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ru-RU" sz="1600" i="1" dirty="0" smtClean="0">
                          <a:latin typeface="Times New Roman"/>
                          <a:ea typeface="Times New Roman"/>
                        </a:rPr>
                        <a:t>    =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latin typeface="Times New Roman"/>
                          <a:ea typeface="Times New Roman"/>
                        </a:rPr>
                        <a:t>     +        =                            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ru-RU" sz="1600" i="1" dirty="0" smtClean="0">
                          <a:latin typeface="Times New Roman"/>
                          <a:ea typeface="Times New Roman"/>
                        </a:rPr>
                        <a:t>    =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</a:rPr>
                        <a:t>3)Расположите в порядке возрастания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</a:rPr>
                        <a:t>           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</a:rPr>
                        <a:t>_______________________________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2328" marR="62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</a:rPr>
                        <a:t>                   Вариант №2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</a:rPr>
                        <a:t>1)Сравните дроби: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</a:rPr>
                        <a:t>  </a:t>
                      </a:r>
                      <a:r>
                        <a:rPr lang="ru-RU" sz="1600" i="1" dirty="0" smtClean="0">
                          <a:latin typeface="Times New Roman"/>
                          <a:ea typeface="Times New Roman"/>
                        </a:rPr>
                        <a:t>            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</a:rPr>
                        <a:t>;            ;            ;           </a:t>
                      </a:r>
                      <a:r>
                        <a:rPr lang="ru-RU" sz="1600" i="1" dirty="0" smtClean="0">
                          <a:latin typeface="Times New Roman"/>
                          <a:ea typeface="Times New Roman"/>
                        </a:rPr>
                        <a:t>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</a:rPr>
                        <a:t>2)Выполните действие</a:t>
                      </a:r>
                      <a:r>
                        <a:rPr lang="ru-RU" sz="1600" i="1" dirty="0" smtClean="0">
                          <a:latin typeface="Times New Roman"/>
                          <a:ea typeface="Times New Roman"/>
                        </a:rPr>
                        <a:t>: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latin typeface="Times New Roman"/>
                          <a:ea typeface="Times New Roman"/>
                        </a:rPr>
                        <a:t>        +       =                             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ru-RU" sz="1600" i="1" dirty="0" smtClean="0">
                          <a:latin typeface="Times New Roman"/>
                          <a:ea typeface="Times New Roman"/>
                        </a:rPr>
                        <a:t>     =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i="1" dirty="0" smtClean="0">
                          <a:latin typeface="Times New Roman"/>
                          <a:ea typeface="Times New Roman"/>
                        </a:rPr>
                        <a:t>       +       =                             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ru-RU" sz="1600" i="1" dirty="0" smtClean="0">
                          <a:latin typeface="Times New Roman"/>
                          <a:ea typeface="Times New Roman"/>
                        </a:rPr>
                        <a:t>     =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latin typeface="Times New Roman"/>
                          <a:ea typeface="Times New Roman"/>
                        </a:rPr>
                        <a:t>        </a:t>
                      </a:r>
                      <a:r>
                        <a:rPr lang="ru-RU" sz="1600" i="1" dirty="0">
                          <a:latin typeface="Times New Roman"/>
                          <a:ea typeface="Times New Roman"/>
                        </a:rPr>
                        <a:t>+ </a:t>
                      </a:r>
                      <a:r>
                        <a:rPr lang="ru-RU" sz="1600" i="1" dirty="0" smtClean="0">
                          <a:latin typeface="Times New Roman"/>
                          <a:ea typeface="Times New Roman"/>
                        </a:rPr>
                        <a:t>      =                             -      =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i="1" dirty="0" smtClean="0">
                          <a:latin typeface="Times New Roman"/>
                          <a:ea typeface="Times New Roman"/>
                        </a:rPr>
                        <a:t>        +       =                             -      =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</a:rPr>
                        <a:t>3)Расположите в порядке возрастания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</a:rPr>
                        <a:t>           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/>
                          <a:ea typeface="Times New Roman"/>
                        </a:rPr>
                        <a:t>___________________________________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2328" marR="623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9516" name="Object 60"/>
          <p:cNvGraphicFramePr>
            <a:graphicFrameLocks noChangeAspect="1"/>
          </p:cNvGraphicFramePr>
          <p:nvPr/>
        </p:nvGraphicFramePr>
        <p:xfrm>
          <a:off x="571472" y="2500306"/>
          <a:ext cx="200025" cy="390525"/>
        </p:xfrm>
        <a:graphic>
          <a:graphicData uri="http://schemas.openxmlformats.org/presentationml/2006/ole">
            <p:oleObj spid="_x0000_s19516" name="Формула" r:id="rId3" imgW="203112" imgH="393529" progId="Equation.3">
              <p:embed/>
            </p:oleObj>
          </a:graphicData>
        </a:graphic>
      </p:graphicFrame>
      <p:graphicFrame>
        <p:nvGraphicFramePr>
          <p:cNvPr id="19515" name="Object 59"/>
          <p:cNvGraphicFramePr>
            <a:graphicFrameLocks noChangeAspect="1"/>
          </p:cNvGraphicFramePr>
          <p:nvPr/>
        </p:nvGraphicFramePr>
        <p:xfrm>
          <a:off x="785786" y="2500306"/>
          <a:ext cx="200025" cy="390525"/>
        </p:xfrm>
        <a:graphic>
          <a:graphicData uri="http://schemas.openxmlformats.org/presentationml/2006/ole">
            <p:oleObj spid="_x0000_s19515" name="Формула" r:id="rId4" imgW="203112" imgH="393529" progId="Equation.3">
              <p:embed/>
            </p:oleObj>
          </a:graphicData>
        </a:graphic>
      </p:graphicFrame>
      <p:graphicFrame>
        <p:nvGraphicFramePr>
          <p:cNvPr id="19514" name="Object 58"/>
          <p:cNvGraphicFramePr>
            <a:graphicFrameLocks noChangeAspect="1"/>
          </p:cNvGraphicFramePr>
          <p:nvPr/>
        </p:nvGraphicFramePr>
        <p:xfrm>
          <a:off x="1357290" y="2500306"/>
          <a:ext cx="200025" cy="390525"/>
        </p:xfrm>
        <a:graphic>
          <a:graphicData uri="http://schemas.openxmlformats.org/presentationml/2006/ole">
            <p:oleObj spid="_x0000_s19514" name="Формула" r:id="rId5" imgW="203112" imgH="393529" progId="Equation.3">
              <p:embed/>
            </p:oleObj>
          </a:graphicData>
        </a:graphic>
      </p:graphicFrame>
      <p:graphicFrame>
        <p:nvGraphicFramePr>
          <p:cNvPr id="19513" name="Object 57"/>
          <p:cNvGraphicFramePr>
            <a:graphicFrameLocks noChangeAspect="1"/>
          </p:cNvGraphicFramePr>
          <p:nvPr/>
        </p:nvGraphicFramePr>
        <p:xfrm>
          <a:off x="1571604" y="2500306"/>
          <a:ext cx="200025" cy="390525"/>
        </p:xfrm>
        <a:graphic>
          <a:graphicData uri="http://schemas.openxmlformats.org/presentationml/2006/ole">
            <p:oleObj spid="_x0000_s19513" name="Формула" r:id="rId6" imgW="203112" imgH="393529" progId="Equation.3">
              <p:embed/>
            </p:oleObj>
          </a:graphicData>
        </a:graphic>
      </p:graphicFrame>
      <p:graphicFrame>
        <p:nvGraphicFramePr>
          <p:cNvPr id="19512" name="Object 56"/>
          <p:cNvGraphicFramePr>
            <a:graphicFrameLocks noChangeAspect="1"/>
          </p:cNvGraphicFramePr>
          <p:nvPr/>
        </p:nvGraphicFramePr>
        <p:xfrm>
          <a:off x="2143108" y="2500306"/>
          <a:ext cx="152400" cy="390525"/>
        </p:xfrm>
        <a:graphic>
          <a:graphicData uri="http://schemas.openxmlformats.org/presentationml/2006/ole">
            <p:oleObj spid="_x0000_s19512" name="Формула" r:id="rId7" imgW="152334" imgH="393529" progId="Equation.3">
              <p:embed/>
            </p:oleObj>
          </a:graphicData>
        </a:graphic>
      </p:graphicFrame>
      <p:graphicFrame>
        <p:nvGraphicFramePr>
          <p:cNvPr id="19511" name="Object 55"/>
          <p:cNvGraphicFramePr>
            <a:graphicFrameLocks noChangeAspect="1"/>
          </p:cNvGraphicFramePr>
          <p:nvPr/>
        </p:nvGraphicFramePr>
        <p:xfrm>
          <a:off x="2357422" y="2500306"/>
          <a:ext cx="142875" cy="390525"/>
        </p:xfrm>
        <a:graphic>
          <a:graphicData uri="http://schemas.openxmlformats.org/presentationml/2006/ole">
            <p:oleObj spid="_x0000_s19511" name="Формула" r:id="rId8" imgW="139639" imgH="393529" progId="Equation.3">
              <p:embed/>
            </p:oleObj>
          </a:graphicData>
        </a:graphic>
      </p:graphicFrame>
      <p:graphicFrame>
        <p:nvGraphicFramePr>
          <p:cNvPr id="19510" name="Object 54"/>
          <p:cNvGraphicFramePr>
            <a:graphicFrameLocks noChangeAspect="1"/>
          </p:cNvGraphicFramePr>
          <p:nvPr/>
        </p:nvGraphicFramePr>
        <p:xfrm>
          <a:off x="2857488" y="2500306"/>
          <a:ext cx="152400" cy="390525"/>
        </p:xfrm>
        <a:graphic>
          <a:graphicData uri="http://schemas.openxmlformats.org/presentationml/2006/ole">
            <p:oleObj spid="_x0000_s19510" name="Формула" r:id="rId9" imgW="152334" imgH="393529" progId="Equation.3">
              <p:embed/>
            </p:oleObj>
          </a:graphicData>
        </a:graphic>
      </p:graphicFrame>
      <p:graphicFrame>
        <p:nvGraphicFramePr>
          <p:cNvPr id="19509" name="Object 53"/>
          <p:cNvGraphicFramePr>
            <a:graphicFrameLocks noChangeAspect="1"/>
          </p:cNvGraphicFramePr>
          <p:nvPr/>
        </p:nvGraphicFramePr>
        <p:xfrm>
          <a:off x="3000364" y="2500306"/>
          <a:ext cx="152400" cy="390525"/>
        </p:xfrm>
        <a:graphic>
          <a:graphicData uri="http://schemas.openxmlformats.org/presentationml/2006/ole">
            <p:oleObj spid="_x0000_s19509" name="Формула" r:id="rId10" imgW="152334" imgH="393529" progId="Equation.3">
              <p:embed/>
            </p:oleObj>
          </a:graphicData>
        </a:graphic>
      </p:graphicFrame>
      <p:graphicFrame>
        <p:nvGraphicFramePr>
          <p:cNvPr id="19508" name="Object 52"/>
          <p:cNvGraphicFramePr>
            <a:graphicFrameLocks noChangeAspect="1"/>
          </p:cNvGraphicFramePr>
          <p:nvPr/>
        </p:nvGraphicFramePr>
        <p:xfrm>
          <a:off x="571472" y="3214686"/>
          <a:ext cx="142875" cy="390525"/>
        </p:xfrm>
        <a:graphic>
          <a:graphicData uri="http://schemas.openxmlformats.org/presentationml/2006/ole">
            <p:oleObj spid="_x0000_s19508" name="Формула" r:id="rId11" imgW="139639" imgH="393529" progId="Equation.3">
              <p:embed/>
            </p:oleObj>
          </a:graphicData>
        </a:graphic>
      </p:graphicFrame>
      <p:graphicFrame>
        <p:nvGraphicFramePr>
          <p:cNvPr id="19507" name="Object 51"/>
          <p:cNvGraphicFramePr>
            <a:graphicFrameLocks noChangeAspect="1"/>
          </p:cNvGraphicFramePr>
          <p:nvPr/>
        </p:nvGraphicFramePr>
        <p:xfrm>
          <a:off x="928662" y="3214686"/>
          <a:ext cx="152400" cy="390525"/>
        </p:xfrm>
        <a:graphic>
          <a:graphicData uri="http://schemas.openxmlformats.org/presentationml/2006/ole">
            <p:oleObj spid="_x0000_s19507" name="Формула" r:id="rId12" imgW="152334" imgH="393529" progId="Equation.3">
              <p:embed/>
            </p:oleObj>
          </a:graphicData>
        </a:graphic>
      </p:graphicFrame>
      <p:graphicFrame>
        <p:nvGraphicFramePr>
          <p:cNvPr id="19506" name="Object 50"/>
          <p:cNvGraphicFramePr>
            <a:graphicFrameLocks noChangeAspect="1"/>
          </p:cNvGraphicFramePr>
          <p:nvPr/>
        </p:nvGraphicFramePr>
        <p:xfrm>
          <a:off x="2571736" y="3143248"/>
          <a:ext cx="200025" cy="390525"/>
        </p:xfrm>
        <a:graphic>
          <a:graphicData uri="http://schemas.openxmlformats.org/presentationml/2006/ole">
            <p:oleObj spid="_x0000_s19506" name="Формула" r:id="rId13" imgW="203112" imgH="393529" progId="Equation.3">
              <p:embed/>
            </p:oleObj>
          </a:graphicData>
        </a:graphic>
      </p:graphicFrame>
      <p:graphicFrame>
        <p:nvGraphicFramePr>
          <p:cNvPr id="19505" name="Object 49"/>
          <p:cNvGraphicFramePr>
            <a:graphicFrameLocks noChangeAspect="1"/>
          </p:cNvGraphicFramePr>
          <p:nvPr/>
        </p:nvGraphicFramePr>
        <p:xfrm>
          <a:off x="2928926" y="3143248"/>
          <a:ext cx="200025" cy="390525"/>
        </p:xfrm>
        <a:graphic>
          <a:graphicData uri="http://schemas.openxmlformats.org/presentationml/2006/ole">
            <p:oleObj spid="_x0000_s19505" name="Формула" r:id="rId14" imgW="203112" imgH="393529" progId="Equation.3">
              <p:embed/>
            </p:oleObj>
          </a:graphicData>
        </a:graphic>
      </p:graphicFrame>
      <p:graphicFrame>
        <p:nvGraphicFramePr>
          <p:cNvPr id="19504" name="Object 48"/>
          <p:cNvGraphicFramePr>
            <a:graphicFrameLocks noChangeAspect="1"/>
          </p:cNvGraphicFramePr>
          <p:nvPr/>
        </p:nvGraphicFramePr>
        <p:xfrm>
          <a:off x="500034" y="3643314"/>
          <a:ext cx="219075" cy="390525"/>
        </p:xfrm>
        <a:graphic>
          <a:graphicData uri="http://schemas.openxmlformats.org/presentationml/2006/ole">
            <p:oleObj spid="_x0000_s19504" name="Формула" r:id="rId15" imgW="215713" imgH="393359" progId="Equation.3">
              <p:embed/>
            </p:oleObj>
          </a:graphicData>
        </a:graphic>
      </p:graphicFrame>
      <p:graphicFrame>
        <p:nvGraphicFramePr>
          <p:cNvPr id="19503" name="Object 47"/>
          <p:cNvGraphicFramePr>
            <a:graphicFrameLocks noChangeAspect="1"/>
          </p:cNvGraphicFramePr>
          <p:nvPr/>
        </p:nvGraphicFramePr>
        <p:xfrm>
          <a:off x="2928926" y="3643314"/>
          <a:ext cx="219075" cy="390525"/>
        </p:xfrm>
        <a:graphic>
          <a:graphicData uri="http://schemas.openxmlformats.org/presentationml/2006/ole">
            <p:oleObj spid="_x0000_s19503" name="Формула" r:id="rId16" imgW="215713" imgH="393359" progId="Equation.3">
              <p:embed/>
            </p:oleObj>
          </a:graphicData>
        </a:graphic>
      </p:graphicFrame>
      <p:graphicFrame>
        <p:nvGraphicFramePr>
          <p:cNvPr id="19502" name="Object 46"/>
          <p:cNvGraphicFramePr>
            <a:graphicFrameLocks noChangeAspect="1"/>
          </p:cNvGraphicFramePr>
          <p:nvPr/>
        </p:nvGraphicFramePr>
        <p:xfrm>
          <a:off x="2571736" y="3643314"/>
          <a:ext cx="219075" cy="390525"/>
        </p:xfrm>
        <a:graphic>
          <a:graphicData uri="http://schemas.openxmlformats.org/presentationml/2006/ole">
            <p:oleObj spid="_x0000_s19502" name="Формула" r:id="rId17" imgW="215713" imgH="393359" progId="Equation.3">
              <p:embed/>
            </p:oleObj>
          </a:graphicData>
        </a:graphic>
      </p:graphicFrame>
      <p:graphicFrame>
        <p:nvGraphicFramePr>
          <p:cNvPr id="19501" name="Object 45"/>
          <p:cNvGraphicFramePr>
            <a:graphicFrameLocks noChangeAspect="1"/>
          </p:cNvGraphicFramePr>
          <p:nvPr/>
        </p:nvGraphicFramePr>
        <p:xfrm>
          <a:off x="4572000" y="3214686"/>
          <a:ext cx="219075" cy="390525"/>
        </p:xfrm>
        <a:graphic>
          <a:graphicData uri="http://schemas.openxmlformats.org/presentationml/2006/ole">
            <p:oleObj spid="_x0000_s19501" name="Формула" r:id="rId18" imgW="215713" imgH="393359" progId="Equation.3">
              <p:embed/>
            </p:oleObj>
          </a:graphicData>
        </a:graphic>
      </p:graphicFrame>
      <p:graphicFrame>
        <p:nvGraphicFramePr>
          <p:cNvPr id="19500" name="Object 44"/>
          <p:cNvGraphicFramePr>
            <a:graphicFrameLocks noChangeAspect="1"/>
          </p:cNvGraphicFramePr>
          <p:nvPr/>
        </p:nvGraphicFramePr>
        <p:xfrm>
          <a:off x="6643702" y="4572008"/>
          <a:ext cx="200025" cy="390525"/>
        </p:xfrm>
        <a:graphic>
          <a:graphicData uri="http://schemas.openxmlformats.org/presentationml/2006/ole">
            <p:oleObj spid="_x0000_s19500" name="Формула" r:id="rId19" imgW="203112" imgH="393529" progId="Equation.3">
              <p:embed/>
            </p:oleObj>
          </a:graphicData>
        </a:graphic>
      </p:graphicFrame>
      <p:graphicFrame>
        <p:nvGraphicFramePr>
          <p:cNvPr id="19499" name="Object 43"/>
          <p:cNvGraphicFramePr>
            <a:graphicFrameLocks noChangeAspect="1"/>
          </p:cNvGraphicFramePr>
          <p:nvPr/>
        </p:nvGraphicFramePr>
        <p:xfrm>
          <a:off x="7072330" y="4572008"/>
          <a:ext cx="200025" cy="390525"/>
        </p:xfrm>
        <a:graphic>
          <a:graphicData uri="http://schemas.openxmlformats.org/presentationml/2006/ole">
            <p:oleObj spid="_x0000_s19499" name="Формула" r:id="rId20" imgW="203112" imgH="393529" progId="Equation.3">
              <p:embed/>
            </p:oleObj>
          </a:graphicData>
        </a:graphic>
      </p:graphicFrame>
      <p:graphicFrame>
        <p:nvGraphicFramePr>
          <p:cNvPr id="19498" name="Object 42"/>
          <p:cNvGraphicFramePr>
            <a:graphicFrameLocks noChangeAspect="1"/>
          </p:cNvGraphicFramePr>
          <p:nvPr/>
        </p:nvGraphicFramePr>
        <p:xfrm>
          <a:off x="2571736" y="4572008"/>
          <a:ext cx="152400" cy="390525"/>
        </p:xfrm>
        <a:graphic>
          <a:graphicData uri="http://schemas.openxmlformats.org/presentationml/2006/ole">
            <p:oleObj spid="_x0000_s19498" name="Формула" r:id="rId21" imgW="152334" imgH="393529" progId="Equation.3">
              <p:embed/>
            </p:oleObj>
          </a:graphicData>
        </a:graphic>
      </p:graphicFrame>
      <p:graphicFrame>
        <p:nvGraphicFramePr>
          <p:cNvPr id="19497" name="Object 41"/>
          <p:cNvGraphicFramePr>
            <a:graphicFrameLocks noChangeAspect="1"/>
          </p:cNvGraphicFramePr>
          <p:nvPr/>
        </p:nvGraphicFramePr>
        <p:xfrm>
          <a:off x="3000364" y="4572008"/>
          <a:ext cx="152400" cy="390525"/>
        </p:xfrm>
        <a:graphic>
          <a:graphicData uri="http://schemas.openxmlformats.org/presentationml/2006/ole">
            <p:oleObj spid="_x0000_s19497" name="Формула" r:id="rId22" imgW="152334" imgH="393529" progId="Equation.3">
              <p:embed/>
            </p:oleObj>
          </a:graphicData>
        </a:graphic>
      </p:graphicFrame>
      <p:graphicFrame>
        <p:nvGraphicFramePr>
          <p:cNvPr id="19496" name="Object 40"/>
          <p:cNvGraphicFramePr>
            <a:graphicFrameLocks noChangeAspect="1"/>
          </p:cNvGraphicFramePr>
          <p:nvPr/>
        </p:nvGraphicFramePr>
        <p:xfrm>
          <a:off x="500034" y="4143380"/>
          <a:ext cx="276225" cy="390525"/>
        </p:xfrm>
        <a:graphic>
          <a:graphicData uri="http://schemas.openxmlformats.org/presentationml/2006/ole">
            <p:oleObj spid="_x0000_s19496" name="Формула" r:id="rId23" imgW="279279" imgH="393529" progId="Equation.3">
              <p:embed/>
            </p:oleObj>
          </a:graphicData>
        </a:graphic>
      </p:graphicFrame>
      <p:graphicFrame>
        <p:nvGraphicFramePr>
          <p:cNvPr id="19495" name="Object 39"/>
          <p:cNvGraphicFramePr>
            <a:graphicFrameLocks noChangeAspect="1"/>
          </p:cNvGraphicFramePr>
          <p:nvPr/>
        </p:nvGraphicFramePr>
        <p:xfrm>
          <a:off x="928662" y="4143380"/>
          <a:ext cx="276225" cy="390525"/>
        </p:xfrm>
        <a:graphic>
          <a:graphicData uri="http://schemas.openxmlformats.org/presentationml/2006/ole">
            <p:oleObj spid="_x0000_s19495" name="Формула" r:id="rId24" imgW="279279" imgH="393529" progId="Equation.3">
              <p:embed/>
            </p:oleObj>
          </a:graphicData>
        </a:graphic>
      </p:graphicFrame>
      <p:graphicFrame>
        <p:nvGraphicFramePr>
          <p:cNvPr id="19494" name="Object 38"/>
          <p:cNvGraphicFramePr>
            <a:graphicFrameLocks noChangeAspect="1"/>
          </p:cNvGraphicFramePr>
          <p:nvPr/>
        </p:nvGraphicFramePr>
        <p:xfrm>
          <a:off x="2571736" y="4143380"/>
          <a:ext cx="200025" cy="390525"/>
        </p:xfrm>
        <a:graphic>
          <a:graphicData uri="http://schemas.openxmlformats.org/presentationml/2006/ole">
            <p:oleObj spid="_x0000_s19494" name="Формула" r:id="rId25" imgW="203112" imgH="393529" progId="Equation.3">
              <p:embed/>
            </p:oleObj>
          </a:graphicData>
        </a:graphic>
      </p:graphicFrame>
      <p:graphicFrame>
        <p:nvGraphicFramePr>
          <p:cNvPr id="19493" name="Object 37"/>
          <p:cNvGraphicFramePr>
            <a:graphicFrameLocks noChangeAspect="1"/>
          </p:cNvGraphicFramePr>
          <p:nvPr/>
        </p:nvGraphicFramePr>
        <p:xfrm>
          <a:off x="2928926" y="4143380"/>
          <a:ext cx="200025" cy="390525"/>
        </p:xfrm>
        <a:graphic>
          <a:graphicData uri="http://schemas.openxmlformats.org/presentationml/2006/ole">
            <p:oleObj spid="_x0000_s19493" name="Формула" r:id="rId26" imgW="203112" imgH="393529" progId="Equation.3">
              <p:embed/>
            </p:oleObj>
          </a:graphicData>
        </a:graphic>
      </p:graphicFrame>
      <p:graphicFrame>
        <p:nvGraphicFramePr>
          <p:cNvPr id="19492" name="Object 36"/>
          <p:cNvGraphicFramePr>
            <a:graphicFrameLocks noChangeAspect="1"/>
          </p:cNvGraphicFramePr>
          <p:nvPr/>
        </p:nvGraphicFramePr>
        <p:xfrm>
          <a:off x="714348" y="5214950"/>
          <a:ext cx="200025" cy="390525"/>
        </p:xfrm>
        <a:graphic>
          <a:graphicData uri="http://schemas.openxmlformats.org/presentationml/2006/ole">
            <p:oleObj spid="_x0000_s19492" name="Формула" r:id="rId27" imgW="203112" imgH="393529" progId="Equation.3">
              <p:embed/>
            </p:oleObj>
          </a:graphicData>
        </a:graphic>
      </p:graphicFrame>
      <p:graphicFrame>
        <p:nvGraphicFramePr>
          <p:cNvPr id="19491" name="Object 35"/>
          <p:cNvGraphicFramePr>
            <a:graphicFrameLocks noChangeAspect="1"/>
          </p:cNvGraphicFramePr>
          <p:nvPr/>
        </p:nvGraphicFramePr>
        <p:xfrm>
          <a:off x="1000100" y="5214950"/>
          <a:ext cx="200025" cy="390525"/>
        </p:xfrm>
        <a:graphic>
          <a:graphicData uri="http://schemas.openxmlformats.org/presentationml/2006/ole">
            <p:oleObj spid="_x0000_s19491" name="Формула" r:id="rId28" imgW="203112" imgH="393529" progId="Equation.3">
              <p:embed/>
            </p:oleObj>
          </a:graphicData>
        </a:graphic>
      </p:graphicFrame>
      <p:graphicFrame>
        <p:nvGraphicFramePr>
          <p:cNvPr id="19490" name="Object 34"/>
          <p:cNvGraphicFramePr>
            <a:graphicFrameLocks noChangeAspect="1"/>
          </p:cNvGraphicFramePr>
          <p:nvPr/>
        </p:nvGraphicFramePr>
        <p:xfrm>
          <a:off x="1357290" y="5214950"/>
          <a:ext cx="200025" cy="390525"/>
        </p:xfrm>
        <a:graphic>
          <a:graphicData uri="http://schemas.openxmlformats.org/presentationml/2006/ole">
            <p:oleObj spid="_x0000_s19490" name="Формула" r:id="rId29" imgW="203112" imgH="393529" progId="Equation.3">
              <p:embed/>
            </p:oleObj>
          </a:graphicData>
        </a:graphic>
      </p:graphicFrame>
      <p:graphicFrame>
        <p:nvGraphicFramePr>
          <p:cNvPr id="19489" name="Object 33"/>
          <p:cNvGraphicFramePr>
            <a:graphicFrameLocks noChangeAspect="1"/>
          </p:cNvGraphicFramePr>
          <p:nvPr/>
        </p:nvGraphicFramePr>
        <p:xfrm>
          <a:off x="1643042" y="5214950"/>
          <a:ext cx="200025" cy="390525"/>
        </p:xfrm>
        <a:graphic>
          <a:graphicData uri="http://schemas.openxmlformats.org/presentationml/2006/ole">
            <p:oleObj spid="_x0000_s19489" name="Формула" r:id="rId30" imgW="203112" imgH="393529" progId="Equation.3">
              <p:embed/>
            </p:oleObj>
          </a:graphicData>
        </a:graphic>
      </p:graphicFrame>
      <p:graphicFrame>
        <p:nvGraphicFramePr>
          <p:cNvPr id="19488" name="Object 32"/>
          <p:cNvGraphicFramePr>
            <a:graphicFrameLocks noChangeAspect="1"/>
          </p:cNvGraphicFramePr>
          <p:nvPr/>
        </p:nvGraphicFramePr>
        <p:xfrm>
          <a:off x="1928794" y="5214950"/>
          <a:ext cx="200025" cy="390525"/>
        </p:xfrm>
        <a:graphic>
          <a:graphicData uri="http://schemas.openxmlformats.org/presentationml/2006/ole">
            <p:oleObj spid="_x0000_s19488" name="Формула" r:id="rId31" imgW="203112" imgH="393529" progId="Equation.3">
              <p:embed/>
            </p:oleObj>
          </a:graphicData>
        </a:graphic>
      </p:graphicFrame>
      <p:graphicFrame>
        <p:nvGraphicFramePr>
          <p:cNvPr id="19487" name="Object 31"/>
          <p:cNvGraphicFramePr>
            <a:graphicFrameLocks noChangeAspect="1"/>
          </p:cNvGraphicFramePr>
          <p:nvPr/>
        </p:nvGraphicFramePr>
        <p:xfrm>
          <a:off x="2285984" y="5214950"/>
          <a:ext cx="200025" cy="390525"/>
        </p:xfrm>
        <a:graphic>
          <a:graphicData uri="http://schemas.openxmlformats.org/presentationml/2006/ole">
            <p:oleObj spid="_x0000_s19487" name="Формула" r:id="rId32" imgW="203112" imgH="393529" progId="Equation.3">
              <p:embed/>
            </p:oleObj>
          </a:graphicData>
        </a:graphic>
      </p:graphicFrame>
      <p:graphicFrame>
        <p:nvGraphicFramePr>
          <p:cNvPr id="19486" name="Object 30"/>
          <p:cNvGraphicFramePr>
            <a:graphicFrameLocks noChangeAspect="1"/>
          </p:cNvGraphicFramePr>
          <p:nvPr/>
        </p:nvGraphicFramePr>
        <p:xfrm>
          <a:off x="4643438" y="2500306"/>
          <a:ext cx="190500" cy="390525"/>
        </p:xfrm>
        <a:graphic>
          <a:graphicData uri="http://schemas.openxmlformats.org/presentationml/2006/ole">
            <p:oleObj spid="_x0000_s19486" name="Формула" r:id="rId33" imgW="190417" imgH="393529" progId="Equation.3">
              <p:embed/>
            </p:oleObj>
          </a:graphicData>
        </a:graphic>
      </p:graphicFrame>
      <p:graphicFrame>
        <p:nvGraphicFramePr>
          <p:cNvPr id="19485" name="Object 29"/>
          <p:cNvGraphicFramePr>
            <a:graphicFrameLocks noChangeAspect="1"/>
          </p:cNvGraphicFramePr>
          <p:nvPr/>
        </p:nvGraphicFramePr>
        <p:xfrm>
          <a:off x="4857752" y="2500306"/>
          <a:ext cx="190500" cy="390525"/>
        </p:xfrm>
        <a:graphic>
          <a:graphicData uri="http://schemas.openxmlformats.org/presentationml/2006/ole">
            <p:oleObj spid="_x0000_s19485" name="Формула" r:id="rId34" imgW="190417" imgH="393529" progId="Equation.3">
              <p:embed/>
            </p:oleObj>
          </a:graphicData>
        </a:graphic>
      </p:graphicFrame>
      <p:graphicFrame>
        <p:nvGraphicFramePr>
          <p:cNvPr id="19484" name="Object 28"/>
          <p:cNvGraphicFramePr>
            <a:graphicFrameLocks noChangeAspect="1"/>
          </p:cNvGraphicFramePr>
          <p:nvPr/>
        </p:nvGraphicFramePr>
        <p:xfrm>
          <a:off x="5286380" y="2500306"/>
          <a:ext cx="200025" cy="390525"/>
        </p:xfrm>
        <a:graphic>
          <a:graphicData uri="http://schemas.openxmlformats.org/presentationml/2006/ole">
            <p:oleObj spid="_x0000_s19484" name="Формула" r:id="rId35" imgW="203112" imgH="393529" progId="Equation.3">
              <p:embed/>
            </p:oleObj>
          </a:graphicData>
        </a:graphic>
      </p:graphicFrame>
      <p:graphicFrame>
        <p:nvGraphicFramePr>
          <p:cNvPr id="19483" name="Object 27"/>
          <p:cNvGraphicFramePr>
            <a:graphicFrameLocks noChangeAspect="1"/>
          </p:cNvGraphicFramePr>
          <p:nvPr/>
        </p:nvGraphicFramePr>
        <p:xfrm>
          <a:off x="5500694" y="2500306"/>
          <a:ext cx="200025" cy="390525"/>
        </p:xfrm>
        <a:graphic>
          <a:graphicData uri="http://schemas.openxmlformats.org/presentationml/2006/ole">
            <p:oleObj spid="_x0000_s19483" name="Формула" r:id="rId36" imgW="203112" imgH="393529" progId="Equation.3">
              <p:embed/>
            </p:oleObj>
          </a:graphicData>
        </a:graphic>
      </p:graphicFrame>
      <p:graphicFrame>
        <p:nvGraphicFramePr>
          <p:cNvPr id="19482" name="Object 26"/>
          <p:cNvGraphicFramePr>
            <a:graphicFrameLocks noChangeAspect="1"/>
          </p:cNvGraphicFramePr>
          <p:nvPr/>
        </p:nvGraphicFramePr>
        <p:xfrm>
          <a:off x="5929322" y="2500306"/>
          <a:ext cx="200025" cy="390525"/>
        </p:xfrm>
        <a:graphic>
          <a:graphicData uri="http://schemas.openxmlformats.org/presentationml/2006/ole">
            <p:oleObj spid="_x0000_s19482" name="Формула" r:id="rId37" imgW="203112" imgH="393529" progId="Equation.3">
              <p:embed/>
            </p:oleObj>
          </a:graphicData>
        </a:graphic>
      </p:graphicFrame>
      <p:graphicFrame>
        <p:nvGraphicFramePr>
          <p:cNvPr id="19481" name="Object 25"/>
          <p:cNvGraphicFramePr>
            <a:graphicFrameLocks noChangeAspect="1"/>
          </p:cNvGraphicFramePr>
          <p:nvPr/>
        </p:nvGraphicFramePr>
        <p:xfrm>
          <a:off x="6143636" y="2500306"/>
          <a:ext cx="200025" cy="390525"/>
        </p:xfrm>
        <a:graphic>
          <a:graphicData uri="http://schemas.openxmlformats.org/presentationml/2006/ole">
            <p:oleObj spid="_x0000_s19481" name="Формула" r:id="rId38" imgW="203112" imgH="393529" progId="Equation.3">
              <p:embed/>
            </p:oleObj>
          </a:graphicData>
        </a:graphic>
      </p:graphicFrame>
      <p:graphicFrame>
        <p:nvGraphicFramePr>
          <p:cNvPr id="19480" name="Object 24"/>
          <p:cNvGraphicFramePr>
            <a:graphicFrameLocks noChangeAspect="1"/>
          </p:cNvGraphicFramePr>
          <p:nvPr/>
        </p:nvGraphicFramePr>
        <p:xfrm>
          <a:off x="6572264" y="2500306"/>
          <a:ext cx="200025" cy="390525"/>
        </p:xfrm>
        <a:graphic>
          <a:graphicData uri="http://schemas.openxmlformats.org/presentationml/2006/ole">
            <p:oleObj spid="_x0000_s19480" name="Формула" r:id="rId39" imgW="203112" imgH="393529" progId="Equation.3">
              <p:embed/>
            </p:oleObj>
          </a:graphicData>
        </a:graphic>
      </p:graphicFrame>
      <p:graphicFrame>
        <p:nvGraphicFramePr>
          <p:cNvPr id="19479" name="Object 23"/>
          <p:cNvGraphicFramePr>
            <a:graphicFrameLocks noChangeAspect="1"/>
          </p:cNvGraphicFramePr>
          <p:nvPr/>
        </p:nvGraphicFramePr>
        <p:xfrm>
          <a:off x="6786578" y="2500306"/>
          <a:ext cx="200025" cy="390525"/>
        </p:xfrm>
        <a:graphic>
          <a:graphicData uri="http://schemas.openxmlformats.org/presentationml/2006/ole">
            <p:oleObj spid="_x0000_s19479" name="Формула" r:id="rId40" imgW="203112" imgH="393529" progId="Equation.3">
              <p:embed/>
            </p:oleObj>
          </a:graphicData>
        </a:graphic>
      </p:graphicFrame>
      <p:graphicFrame>
        <p:nvGraphicFramePr>
          <p:cNvPr id="19478" name="Object 22"/>
          <p:cNvGraphicFramePr>
            <a:graphicFrameLocks noChangeAspect="1"/>
          </p:cNvGraphicFramePr>
          <p:nvPr/>
        </p:nvGraphicFramePr>
        <p:xfrm>
          <a:off x="928662" y="3643314"/>
          <a:ext cx="219075" cy="390525"/>
        </p:xfrm>
        <a:graphic>
          <a:graphicData uri="http://schemas.openxmlformats.org/presentationml/2006/ole">
            <p:oleObj spid="_x0000_s19478" name="Формула" r:id="rId41" imgW="215713" imgH="393359" progId="Equation.3">
              <p:embed/>
            </p:oleObj>
          </a:graphicData>
        </a:graphic>
      </p:graphicFrame>
      <p:graphicFrame>
        <p:nvGraphicFramePr>
          <p:cNvPr id="19477" name="Object 21"/>
          <p:cNvGraphicFramePr>
            <a:graphicFrameLocks noChangeAspect="1"/>
          </p:cNvGraphicFramePr>
          <p:nvPr/>
        </p:nvGraphicFramePr>
        <p:xfrm>
          <a:off x="5072066" y="3214686"/>
          <a:ext cx="219075" cy="390525"/>
        </p:xfrm>
        <a:graphic>
          <a:graphicData uri="http://schemas.openxmlformats.org/presentationml/2006/ole">
            <p:oleObj spid="_x0000_s19477" name="Формула" r:id="rId42" imgW="215713" imgH="393359" progId="Equation.3">
              <p:embed/>
            </p:oleObj>
          </a:graphicData>
        </a:graphic>
      </p:graphicFrame>
      <p:graphicFrame>
        <p:nvGraphicFramePr>
          <p:cNvPr id="19476" name="Object 20"/>
          <p:cNvGraphicFramePr>
            <a:graphicFrameLocks noChangeAspect="1"/>
          </p:cNvGraphicFramePr>
          <p:nvPr/>
        </p:nvGraphicFramePr>
        <p:xfrm>
          <a:off x="6715140" y="3143248"/>
          <a:ext cx="142875" cy="390525"/>
        </p:xfrm>
        <a:graphic>
          <a:graphicData uri="http://schemas.openxmlformats.org/presentationml/2006/ole">
            <p:oleObj spid="_x0000_s19476" name="Формула" r:id="rId43" imgW="139639" imgH="393529" progId="Equation.3">
              <p:embed/>
            </p:oleObj>
          </a:graphicData>
        </a:graphic>
      </p:graphicFrame>
      <p:graphicFrame>
        <p:nvGraphicFramePr>
          <p:cNvPr id="19475" name="Object 19"/>
          <p:cNvGraphicFramePr>
            <a:graphicFrameLocks noChangeAspect="1"/>
          </p:cNvGraphicFramePr>
          <p:nvPr/>
        </p:nvGraphicFramePr>
        <p:xfrm>
          <a:off x="7072330" y="3143248"/>
          <a:ext cx="142875" cy="390525"/>
        </p:xfrm>
        <a:graphic>
          <a:graphicData uri="http://schemas.openxmlformats.org/presentationml/2006/ole">
            <p:oleObj spid="_x0000_s19475" name="Формула" r:id="rId44" imgW="139639" imgH="393529" progId="Equation.3">
              <p:embed/>
            </p:oleObj>
          </a:graphicData>
        </a:graphic>
      </p:graphicFrame>
      <p:graphicFrame>
        <p:nvGraphicFramePr>
          <p:cNvPr id="19474" name="Object 18"/>
          <p:cNvGraphicFramePr>
            <a:graphicFrameLocks noChangeAspect="1"/>
          </p:cNvGraphicFramePr>
          <p:nvPr/>
        </p:nvGraphicFramePr>
        <p:xfrm>
          <a:off x="4572000" y="3643314"/>
          <a:ext cx="219075" cy="390525"/>
        </p:xfrm>
        <a:graphic>
          <a:graphicData uri="http://schemas.openxmlformats.org/presentationml/2006/ole">
            <p:oleObj spid="_x0000_s19474" name="Формула" r:id="rId45" imgW="215713" imgH="393359" progId="Equation.3">
              <p:embed/>
            </p:oleObj>
          </a:graphicData>
        </a:graphic>
      </p:graphicFrame>
      <p:graphicFrame>
        <p:nvGraphicFramePr>
          <p:cNvPr id="19473" name="Object 17"/>
          <p:cNvGraphicFramePr>
            <a:graphicFrameLocks noChangeAspect="1"/>
          </p:cNvGraphicFramePr>
          <p:nvPr/>
        </p:nvGraphicFramePr>
        <p:xfrm>
          <a:off x="5072066" y="3643314"/>
          <a:ext cx="219075" cy="390525"/>
        </p:xfrm>
        <a:graphic>
          <a:graphicData uri="http://schemas.openxmlformats.org/presentationml/2006/ole">
            <p:oleObj spid="_x0000_s19473" name="Формула" r:id="rId46" imgW="215713" imgH="393359" progId="Equation.3">
              <p:embed/>
            </p:oleObj>
          </a:graphicData>
        </a:graphic>
      </p:graphicFrame>
      <p:graphicFrame>
        <p:nvGraphicFramePr>
          <p:cNvPr id="19472" name="Object 16"/>
          <p:cNvGraphicFramePr>
            <a:graphicFrameLocks noChangeAspect="1"/>
          </p:cNvGraphicFramePr>
          <p:nvPr/>
        </p:nvGraphicFramePr>
        <p:xfrm>
          <a:off x="6715140" y="3643314"/>
          <a:ext cx="219075" cy="390525"/>
        </p:xfrm>
        <a:graphic>
          <a:graphicData uri="http://schemas.openxmlformats.org/presentationml/2006/ole">
            <p:oleObj spid="_x0000_s19472" name="Формула" r:id="rId47" imgW="215713" imgH="393359" progId="Equation.3">
              <p:embed/>
            </p:oleObj>
          </a:graphicData>
        </a:graphic>
      </p:graphicFrame>
      <p:graphicFrame>
        <p:nvGraphicFramePr>
          <p:cNvPr id="19471" name="Object 15"/>
          <p:cNvGraphicFramePr>
            <a:graphicFrameLocks noChangeAspect="1"/>
          </p:cNvGraphicFramePr>
          <p:nvPr/>
        </p:nvGraphicFramePr>
        <p:xfrm>
          <a:off x="7072330" y="3643314"/>
          <a:ext cx="219075" cy="390525"/>
        </p:xfrm>
        <a:graphic>
          <a:graphicData uri="http://schemas.openxmlformats.org/presentationml/2006/ole">
            <p:oleObj spid="_x0000_s19471" name="Формула" r:id="rId48" imgW="215713" imgH="393359" progId="Equation.3">
              <p:embed/>
            </p:oleObj>
          </a:graphicData>
        </a:graphic>
      </p:graphicFrame>
      <p:graphicFrame>
        <p:nvGraphicFramePr>
          <p:cNvPr id="19470" name="Object 14"/>
          <p:cNvGraphicFramePr>
            <a:graphicFrameLocks noChangeAspect="1"/>
          </p:cNvGraphicFramePr>
          <p:nvPr/>
        </p:nvGraphicFramePr>
        <p:xfrm>
          <a:off x="4643438" y="4143380"/>
          <a:ext cx="200025" cy="390525"/>
        </p:xfrm>
        <a:graphic>
          <a:graphicData uri="http://schemas.openxmlformats.org/presentationml/2006/ole">
            <p:oleObj spid="_x0000_s19470" name="Формула" r:id="rId49" imgW="203112" imgH="393529" progId="Equation.3">
              <p:embed/>
            </p:oleObj>
          </a:graphicData>
        </a:graphic>
      </p:graphicFrame>
      <p:graphicFrame>
        <p:nvGraphicFramePr>
          <p:cNvPr id="19469" name="Object 13"/>
          <p:cNvGraphicFramePr>
            <a:graphicFrameLocks noChangeAspect="1"/>
          </p:cNvGraphicFramePr>
          <p:nvPr/>
        </p:nvGraphicFramePr>
        <p:xfrm>
          <a:off x="5072066" y="4143380"/>
          <a:ext cx="200025" cy="390525"/>
        </p:xfrm>
        <a:graphic>
          <a:graphicData uri="http://schemas.openxmlformats.org/presentationml/2006/ole">
            <p:oleObj spid="_x0000_s19469" name="Формула" r:id="rId50" imgW="203112" imgH="393529" progId="Equation.3">
              <p:embed/>
            </p:oleObj>
          </a:graphicData>
        </a:graphic>
      </p:graphicFrame>
      <p:graphicFrame>
        <p:nvGraphicFramePr>
          <p:cNvPr id="19468" name="Object 12"/>
          <p:cNvGraphicFramePr>
            <a:graphicFrameLocks noChangeAspect="1"/>
          </p:cNvGraphicFramePr>
          <p:nvPr/>
        </p:nvGraphicFramePr>
        <p:xfrm>
          <a:off x="6715140" y="4143380"/>
          <a:ext cx="200025" cy="390525"/>
        </p:xfrm>
        <a:graphic>
          <a:graphicData uri="http://schemas.openxmlformats.org/presentationml/2006/ole">
            <p:oleObj spid="_x0000_s19468" name="Формула" r:id="rId51" imgW="203112" imgH="393529" progId="Equation.3">
              <p:embed/>
            </p:oleObj>
          </a:graphicData>
        </a:graphic>
      </p:graphicFrame>
      <p:graphicFrame>
        <p:nvGraphicFramePr>
          <p:cNvPr id="19467" name="Object 11"/>
          <p:cNvGraphicFramePr>
            <a:graphicFrameLocks noChangeAspect="1"/>
          </p:cNvGraphicFramePr>
          <p:nvPr/>
        </p:nvGraphicFramePr>
        <p:xfrm>
          <a:off x="7072330" y="4143380"/>
          <a:ext cx="200025" cy="390525"/>
        </p:xfrm>
        <a:graphic>
          <a:graphicData uri="http://schemas.openxmlformats.org/presentationml/2006/ole">
            <p:oleObj spid="_x0000_s19467" name="Формула" r:id="rId52" imgW="203112" imgH="393529" progId="Equation.3">
              <p:embed/>
            </p:oleObj>
          </a:graphicData>
        </a:graphic>
      </p:graphicFrame>
      <p:graphicFrame>
        <p:nvGraphicFramePr>
          <p:cNvPr id="19466" name="Object 10"/>
          <p:cNvGraphicFramePr>
            <a:graphicFrameLocks noChangeAspect="1"/>
          </p:cNvGraphicFramePr>
          <p:nvPr/>
        </p:nvGraphicFramePr>
        <p:xfrm>
          <a:off x="4572000" y="4572008"/>
          <a:ext cx="276225" cy="390525"/>
        </p:xfrm>
        <a:graphic>
          <a:graphicData uri="http://schemas.openxmlformats.org/presentationml/2006/ole">
            <p:oleObj spid="_x0000_s19466" name="Формула" r:id="rId53" imgW="279279" imgH="393529" progId="Equation.3">
              <p:embed/>
            </p:oleObj>
          </a:graphicData>
        </a:graphic>
      </p:graphicFrame>
      <p:graphicFrame>
        <p:nvGraphicFramePr>
          <p:cNvPr id="19465" name="Object 9"/>
          <p:cNvGraphicFramePr>
            <a:graphicFrameLocks noChangeAspect="1"/>
          </p:cNvGraphicFramePr>
          <p:nvPr/>
        </p:nvGraphicFramePr>
        <p:xfrm>
          <a:off x="5000628" y="4572008"/>
          <a:ext cx="276225" cy="390525"/>
        </p:xfrm>
        <a:graphic>
          <a:graphicData uri="http://schemas.openxmlformats.org/presentationml/2006/ole">
            <p:oleObj spid="_x0000_s19465" name="Формула" r:id="rId54" imgW="279279" imgH="393529" progId="Equation.3">
              <p:embed/>
            </p:oleObj>
          </a:graphicData>
        </a:graphic>
      </p:graphicFrame>
      <p:graphicFrame>
        <p:nvGraphicFramePr>
          <p:cNvPr id="19464" name="Object 8"/>
          <p:cNvGraphicFramePr>
            <a:graphicFrameLocks noChangeAspect="1"/>
          </p:cNvGraphicFramePr>
          <p:nvPr/>
        </p:nvGraphicFramePr>
        <p:xfrm>
          <a:off x="928662" y="4572008"/>
          <a:ext cx="219075" cy="390525"/>
        </p:xfrm>
        <a:graphic>
          <a:graphicData uri="http://schemas.openxmlformats.org/presentationml/2006/ole">
            <p:oleObj spid="_x0000_s19464" name="Формула" r:id="rId55" imgW="215713" imgH="393359" progId="Equation.3">
              <p:embed/>
            </p:oleObj>
          </a:graphicData>
        </a:graphic>
      </p:graphicFrame>
      <p:graphicFrame>
        <p:nvGraphicFramePr>
          <p:cNvPr id="19463" name="Object 7"/>
          <p:cNvGraphicFramePr>
            <a:graphicFrameLocks noChangeAspect="1"/>
          </p:cNvGraphicFramePr>
          <p:nvPr/>
        </p:nvGraphicFramePr>
        <p:xfrm>
          <a:off x="500034" y="4572008"/>
          <a:ext cx="219075" cy="390525"/>
        </p:xfrm>
        <a:graphic>
          <a:graphicData uri="http://schemas.openxmlformats.org/presentationml/2006/ole">
            <p:oleObj spid="_x0000_s19463" name="Формула" r:id="rId56" imgW="215713" imgH="393359" progId="Equation.3">
              <p:embed/>
            </p:oleObj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4857752" y="5214950"/>
          <a:ext cx="200025" cy="390525"/>
        </p:xfrm>
        <a:graphic>
          <a:graphicData uri="http://schemas.openxmlformats.org/presentationml/2006/ole">
            <p:oleObj spid="_x0000_s19462" name="Формула" r:id="rId57" imgW="203112" imgH="393529" progId="Equation.3">
              <p:embed/>
            </p:oleObj>
          </a:graphicData>
        </a:graphic>
      </p:graphicFrame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5214942" y="5214950"/>
          <a:ext cx="200025" cy="390525"/>
        </p:xfrm>
        <a:graphic>
          <a:graphicData uri="http://schemas.openxmlformats.org/presentationml/2006/ole">
            <p:oleObj spid="_x0000_s19461" name="Формула" r:id="rId58" imgW="203112" imgH="393529" progId="Equation.3">
              <p:embed/>
            </p:oleObj>
          </a:graphicData>
        </a:graphic>
      </p:graphicFrame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6143636" y="5214950"/>
          <a:ext cx="200025" cy="390525"/>
        </p:xfrm>
        <a:graphic>
          <a:graphicData uri="http://schemas.openxmlformats.org/presentationml/2006/ole">
            <p:oleObj spid="_x0000_s19460" name="Формула" r:id="rId59" imgW="203112" imgH="393529" progId="Equation.3">
              <p:embed/>
            </p:oleObj>
          </a:graphicData>
        </a:graphic>
      </p:graphicFrame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5857884" y="5214950"/>
          <a:ext cx="200025" cy="390525"/>
        </p:xfrm>
        <a:graphic>
          <a:graphicData uri="http://schemas.openxmlformats.org/presentationml/2006/ole">
            <p:oleObj spid="_x0000_s19459" name="Формула" r:id="rId60" imgW="203112" imgH="393529" progId="Equation.3">
              <p:embed/>
            </p:oleObj>
          </a:graphicData>
        </a:graphic>
      </p:graphicFrame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5500694" y="5214950"/>
          <a:ext cx="200025" cy="390525"/>
        </p:xfrm>
        <a:graphic>
          <a:graphicData uri="http://schemas.openxmlformats.org/presentationml/2006/ole">
            <p:oleObj spid="_x0000_s19458" name="Формула" r:id="rId61" imgW="203112" imgH="393529" progId="Equation.3">
              <p:embed/>
            </p:oleObj>
          </a:graphicData>
        </a:graphic>
      </p:graphicFrame>
      <p:graphicFrame>
        <p:nvGraphicFramePr>
          <p:cNvPr id="19457" name="Object 1"/>
          <p:cNvGraphicFramePr>
            <a:graphicFrameLocks noChangeAspect="1"/>
          </p:cNvGraphicFramePr>
          <p:nvPr/>
        </p:nvGraphicFramePr>
        <p:xfrm>
          <a:off x="6429388" y="5214950"/>
          <a:ext cx="200025" cy="390525"/>
        </p:xfrm>
        <a:graphic>
          <a:graphicData uri="http://schemas.openxmlformats.org/presentationml/2006/ole">
            <p:oleObj spid="_x0000_s19457" name="Формула" r:id="rId62" imgW="203112" imgH="393529" progId="Equation.3">
              <p:embed/>
            </p:oleObj>
          </a:graphicData>
        </a:graphic>
      </p:graphicFrame>
      <p:sp>
        <p:nvSpPr>
          <p:cNvPr id="19517" name="Rectangle 61"/>
          <p:cNvSpPr>
            <a:spLocks noChangeArrowheads="1"/>
          </p:cNvSpPr>
          <p:nvPr/>
        </p:nvSpPr>
        <p:spPr bwMode="auto">
          <a:xfrm>
            <a:off x="357158" y="500042"/>
            <a:ext cx="7929618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Вдруг, откуда ни возьмись, появился злой городовой (полицейский). Стал спрашивать у путешественников визу и забрал их в участок. Поскольку, визы у друзей не было, он  предъявил им штрафные санкции.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Самостоятельная работа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3" name="Рисунок 113" descr="DSC0315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43570" y="2643182"/>
            <a:ext cx="2714625" cy="2047875"/>
          </a:xfrm>
          <a:prstGeom prst="rect">
            <a:avLst/>
          </a:prstGeom>
          <a:noFill/>
        </p:spPr>
      </p:pic>
      <p:graphicFrame>
        <p:nvGraphicFramePr>
          <p:cNvPr id="20492" name="Object 12"/>
          <p:cNvGraphicFramePr>
            <a:graphicFrameLocks noChangeAspect="1"/>
          </p:cNvGraphicFramePr>
          <p:nvPr/>
        </p:nvGraphicFramePr>
        <p:xfrm>
          <a:off x="2214546" y="1857364"/>
          <a:ext cx="200025" cy="390525"/>
        </p:xfrm>
        <a:graphic>
          <a:graphicData uri="http://schemas.openxmlformats.org/presentationml/2006/ole">
            <p:oleObj spid="_x0000_s20492" name="Формула" r:id="rId4" imgW="203112" imgH="393529" progId="Equation.3">
              <p:embed/>
            </p:oleObj>
          </a:graphicData>
        </a:graphic>
      </p:graphicFrame>
      <p:graphicFrame>
        <p:nvGraphicFramePr>
          <p:cNvPr id="20491" name="Object 11"/>
          <p:cNvGraphicFramePr>
            <a:graphicFrameLocks noChangeAspect="1"/>
          </p:cNvGraphicFramePr>
          <p:nvPr/>
        </p:nvGraphicFramePr>
        <p:xfrm>
          <a:off x="2714612" y="1857364"/>
          <a:ext cx="200025" cy="390525"/>
        </p:xfrm>
        <a:graphic>
          <a:graphicData uri="http://schemas.openxmlformats.org/presentationml/2006/ole">
            <p:oleObj spid="_x0000_s20491" name="Формула" r:id="rId5" imgW="203112" imgH="393529" progId="Equation.3">
              <p:embed/>
            </p:oleObj>
          </a:graphicData>
        </a:graphic>
      </p:graphicFrame>
      <p:graphicFrame>
        <p:nvGraphicFramePr>
          <p:cNvPr id="20490" name="Object 10"/>
          <p:cNvGraphicFramePr>
            <a:graphicFrameLocks noChangeAspect="1"/>
          </p:cNvGraphicFramePr>
          <p:nvPr/>
        </p:nvGraphicFramePr>
        <p:xfrm>
          <a:off x="3214678" y="1857364"/>
          <a:ext cx="200025" cy="390525"/>
        </p:xfrm>
        <a:graphic>
          <a:graphicData uri="http://schemas.openxmlformats.org/presentationml/2006/ole">
            <p:oleObj spid="_x0000_s20490" name="Формула" r:id="rId6" imgW="203112" imgH="393529" progId="Equation.3">
              <p:embed/>
            </p:oleObj>
          </a:graphicData>
        </a:graphic>
      </p:graphicFrame>
      <p:graphicFrame>
        <p:nvGraphicFramePr>
          <p:cNvPr id="20489" name="Object 9"/>
          <p:cNvGraphicFramePr>
            <a:graphicFrameLocks noChangeAspect="1"/>
          </p:cNvGraphicFramePr>
          <p:nvPr/>
        </p:nvGraphicFramePr>
        <p:xfrm>
          <a:off x="2214546" y="2428868"/>
          <a:ext cx="200025" cy="390525"/>
        </p:xfrm>
        <a:graphic>
          <a:graphicData uri="http://schemas.openxmlformats.org/presentationml/2006/ole">
            <p:oleObj spid="_x0000_s20489" name="Формула" r:id="rId7" imgW="203112" imgH="393529" progId="Equation.3">
              <p:embed/>
            </p:oleObj>
          </a:graphicData>
        </a:graphic>
      </p:graphicFrame>
      <p:graphicFrame>
        <p:nvGraphicFramePr>
          <p:cNvPr id="20488" name="Object 8"/>
          <p:cNvGraphicFramePr>
            <a:graphicFrameLocks noChangeAspect="1"/>
          </p:cNvGraphicFramePr>
          <p:nvPr/>
        </p:nvGraphicFramePr>
        <p:xfrm>
          <a:off x="2714612" y="2428868"/>
          <a:ext cx="200025" cy="390525"/>
        </p:xfrm>
        <a:graphic>
          <a:graphicData uri="http://schemas.openxmlformats.org/presentationml/2006/ole">
            <p:oleObj spid="_x0000_s20488" name="Формула" r:id="rId8" imgW="203112" imgH="393529" progId="Equation.3">
              <p:embed/>
            </p:oleObj>
          </a:graphicData>
        </a:graphic>
      </p:graphicFrame>
      <p:graphicFrame>
        <p:nvGraphicFramePr>
          <p:cNvPr id="20487" name="Object 7"/>
          <p:cNvGraphicFramePr>
            <a:graphicFrameLocks noChangeAspect="1"/>
          </p:cNvGraphicFramePr>
          <p:nvPr/>
        </p:nvGraphicFramePr>
        <p:xfrm>
          <a:off x="3214678" y="2428868"/>
          <a:ext cx="200025" cy="390525"/>
        </p:xfrm>
        <a:graphic>
          <a:graphicData uri="http://schemas.openxmlformats.org/presentationml/2006/ole">
            <p:oleObj spid="_x0000_s20487" name="Формула" r:id="rId9" imgW="203112" imgH="393529" progId="Equation.3">
              <p:embed/>
            </p:oleObj>
          </a:graphicData>
        </a:graphic>
      </p:graphicFrame>
      <p:graphicFrame>
        <p:nvGraphicFramePr>
          <p:cNvPr id="20486" name="Object 6"/>
          <p:cNvGraphicFramePr>
            <a:graphicFrameLocks noChangeAspect="1"/>
          </p:cNvGraphicFramePr>
          <p:nvPr/>
        </p:nvGraphicFramePr>
        <p:xfrm>
          <a:off x="2214546" y="3071810"/>
          <a:ext cx="200025" cy="390525"/>
        </p:xfrm>
        <a:graphic>
          <a:graphicData uri="http://schemas.openxmlformats.org/presentationml/2006/ole">
            <p:oleObj spid="_x0000_s20486" name="Формула" r:id="rId10" imgW="203112" imgH="393529" progId="Equation.3">
              <p:embed/>
            </p:oleObj>
          </a:graphicData>
        </a:graphic>
      </p:graphicFrame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2714612" y="3071810"/>
          <a:ext cx="219075" cy="390525"/>
        </p:xfrm>
        <a:graphic>
          <a:graphicData uri="http://schemas.openxmlformats.org/presentationml/2006/ole">
            <p:oleObj spid="_x0000_s20485" name="Формула" r:id="rId11" imgW="228501" imgH="393529" progId="Equation.3">
              <p:embed/>
            </p:oleObj>
          </a:graphicData>
        </a:graphic>
      </p:graphicFrame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3214678" y="3071810"/>
          <a:ext cx="200025" cy="390525"/>
        </p:xfrm>
        <a:graphic>
          <a:graphicData uri="http://schemas.openxmlformats.org/presentationml/2006/ole">
            <p:oleObj spid="_x0000_s20484" name="Формула" r:id="rId12" imgW="203112" imgH="393529" progId="Equation.3">
              <p:embed/>
            </p:oleObj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2214546" y="3714752"/>
          <a:ext cx="209550" cy="390525"/>
        </p:xfrm>
        <a:graphic>
          <a:graphicData uri="http://schemas.openxmlformats.org/presentationml/2006/ole">
            <p:oleObj spid="_x0000_s20483" name="Формула" r:id="rId13" imgW="215713" imgH="393359" progId="Equation.3">
              <p:embed/>
            </p:oleObj>
          </a:graphicData>
        </a:graphic>
      </p:graphicFrame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2714612" y="3714752"/>
          <a:ext cx="200025" cy="390525"/>
        </p:xfrm>
        <a:graphic>
          <a:graphicData uri="http://schemas.openxmlformats.org/presentationml/2006/ole">
            <p:oleObj spid="_x0000_s20482" name="Формула" r:id="rId14" imgW="203112" imgH="393529" progId="Equation.3">
              <p:embed/>
            </p:oleObj>
          </a:graphicData>
        </a:graphic>
      </p:graphicFrame>
      <p:graphicFrame>
        <p:nvGraphicFramePr>
          <p:cNvPr id="20481" name="Object 1"/>
          <p:cNvGraphicFramePr>
            <a:graphicFrameLocks noChangeAspect="1"/>
          </p:cNvGraphicFramePr>
          <p:nvPr/>
        </p:nvGraphicFramePr>
        <p:xfrm>
          <a:off x="3214678" y="3714752"/>
          <a:ext cx="209550" cy="390525"/>
        </p:xfrm>
        <a:graphic>
          <a:graphicData uri="http://schemas.openxmlformats.org/presentationml/2006/ole">
            <p:oleObj spid="_x0000_s20481" name="Формула" r:id="rId15" imgW="215713" imgH="393359" progId="Equation.3">
              <p:embed/>
            </p:oleObj>
          </a:graphicData>
        </a:graphic>
      </p:graphicFrame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500034" y="714356"/>
            <a:ext cx="8358214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Но полицейский уж очень был злой и не хотел выпускать на волю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Бамбошку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Урсучка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с друзьями. Он приказал своим помощникам бросить путников  в подземелье. Выбраться из него можно только по числовому  лабиринту. Пройти по нему нужно, перемещаясь от меньшего числа к большему, находящемуся рядом с ним. Числа нужно выписать и сложить.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                                                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495" name="Rectangle 15"/>
          <p:cNvSpPr>
            <a:spLocks noChangeArrowheads="1"/>
          </p:cNvSpPr>
          <p:nvPr/>
        </p:nvSpPr>
        <p:spPr bwMode="auto">
          <a:xfrm>
            <a:off x="0" y="25050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496" name="Rectangle 16"/>
          <p:cNvSpPr>
            <a:spLocks noChangeArrowheads="1"/>
          </p:cNvSpPr>
          <p:nvPr/>
        </p:nvSpPr>
        <p:spPr bwMode="auto">
          <a:xfrm>
            <a:off x="0" y="3352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1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497" name="Rectangle 17"/>
          <p:cNvSpPr>
            <a:spLocks noChangeArrowheads="1"/>
          </p:cNvSpPr>
          <p:nvPr/>
        </p:nvSpPr>
        <p:spPr bwMode="auto">
          <a:xfrm>
            <a:off x="0" y="3743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1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</a:rPr>
              <a:t>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498" name="Rectangle 18"/>
          <p:cNvSpPr>
            <a:spLocks noChangeArrowheads="1"/>
          </p:cNvSpPr>
          <p:nvPr/>
        </p:nvSpPr>
        <p:spPr bwMode="auto">
          <a:xfrm>
            <a:off x="571472" y="1928803"/>
            <a:ext cx="171451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Вход в лабиринт: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499" name="Rectangle 19"/>
          <p:cNvSpPr>
            <a:spLocks noChangeArrowheads="1"/>
          </p:cNvSpPr>
          <p:nvPr/>
        </p:nvSpPr>
        <p:spPr bwMode="auto">
          <a:xfrm>
            <a:off x="0" y="4981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00" name="Rectangle 20"/>
          <p:cNvSpPr>
            <a:spLocks noChangeArrowheads="1"/>
          </p:cNvSpPr>
          <p:nvPr/>
        </p:nvSpPr>
        <p:spPr bwMode="auto">
          <a:xfrm>
            <a:off x="0" y="53721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01" name="Rectangle 21"/>
          <p:cNvSpPr>
            <a:spLocks noChangeArrowheads="1"/>
          </p:cNvSpPr>
          <p:nvPr/>
        </p:nvSpPr>
        <p:spPr bwMode="auto">
          <a:xfrm>
            <a:off x="0" y="5762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02" name="Rectangle 22"/>
          <p:cNvSpPr>
            <a:spLocks noChangeArrowheads="1"/>
          </p:cNvSpPr>
          <p:nvPr/>
        </p:nvSpPr>
        <p:spPr bwMode="auto">
          <a:xfrm>
            <a:off x="0" y="6610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03" name="Rectangle 23"/>
          <p:cNvSpPr>
            <a:spLocks noChangeArrowheads="1"/>
          </p:cNvSpPr>
          <p:nvPr/>
        </p:nvSpPr>
        <p:spPr bwMode="auto">
          <a:xfrm>
            <a:off x="0" y="7000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04" name="Rectangle 24"/>
          <p:cNvSpPr>
            <a:spLocks noChangeArrowheads="1"/>
          </p:cNvSpPr>
          <p:nvPr/>
        </p:nvSpPr>
        <p:spPr bwMode="auto">
          <a:xfrm>
            <a:off x="0" y="7391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05" name="Rectangle 25"/>
          <p:cNvSpPr>
            <a:spLocks noChangeArrowheads="1"/>
          </p:cNvSpPr>
          <p:nvPr/>
        </p:nvSpPr>
        <p:spPr bwMode="auto">
          <a:xfrm>
            <a:off x="0" y="8239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06" name="Rectangle 26"/>
          <p:cNvSpPr>
            <a:spLocks noChangeArrowheads="1"/>
          </p:cNvSpPr>
          <p:nvPr/>
        </p:nvSpPr>
        <p:spPr bwMode="auto">
          <a:xfrm>
            <a:off x="0" y="8629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07" name="Rectangle 27"/>
          <p:cNvSpPr>
            <a:spLocks noChangeArrowheads="1"/>
          </p:cNvSpPr>
          <p:nvPr/>
        </p:nvSpPr>
        <p:spPr bwMode="auto">
          <a:xfrm>
            <a:off x="1071538" y="4786322"/>
            <a:ext cx="400049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Какое действие заменяет дробная черта?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5429256" y="214290"/>
          <a:ext cx="219075" cy="390525"/>
        </p:xfrm>
        <a:graphic>
          <a:graphicData uri="http://schemas.openxmlformats.org/presentationml/2006/ole">
            <p:oleObj spid="_x0000_s21507" name="Формула" r:id="rId3" imgW="228600" imgH="393480" progId="Equation.3">
              <p:embed/>
            </p:oleObj>
          </a:graphicData>
        </a:graphic>
      </p:graphicFrame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7143768" y="214290"/>
          <a:ext cx="200025" cy="390525"/>
        </p:xfrm>
        <a:graphic>
          <a:graphicData uri="http://schemas.openxmlformats.org/presentationml/2006/ole">
            <p:oleObj spid="_x0000_s21506" name="Формула" r:id="rId4" imgW="203112" imgH="393529" progId="Equation.3">
              <p:embed/>
            </p:oleObj>
          </a:graphicData>
        </a:graphic>
      </p:graphicFrame>
      <p:pic>
        <p:nvPicPr>
          <p:cNvPr id="21505" name="Рисунок 128" descr="DSC0315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14546" y="3643314"/>
            <a:ext cx="3543300" cy="2647950"/>
          </a:xfrm>
          <a:prstGeom prst="rect">
            <a:avLst/>
          </a:prstGeom>
          <a:noFill/>
        </p:spPr>
      </p:pic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285720" y="214290"/>
            <a:ext cx="635798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Выскочили они и бросились бежать до ворот оставалось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5715008" y="214290"/>
            <a:ext cx="278608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 км, а времени         ч.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214282" y="1214422"/>
            <a:ext cx="7858180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Успеют ли убежать путешественники, если за 15 мин они пробегают 100 м?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</a:rPr>
              <a:t>Итог урока: основное повторили и к изучению новой темы  подготовились - «Деление и дроби»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627</Words>
  <Application>Microsoft Office PowerPoint</Application>
  <PresentationFormat>Экран (4:3)</PresentationFormat>
  <Paragraphs>131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Тема Office</vt:lpstr>
      <vt:lpstr>Microsoft Equation 3.0</vt:lpstr>
      <vt:lpstr>   Урок занимательной математики по теме        « Обыкновенные дроби».     5 класс КРО  Новикова Надежда Викторовна,  учитель математики ГБОУСОШ №1692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занимательной математики по теме   « Обыкновенные дроби». 5 класс КРО.   Новикова Надежда Викторовна, учитель математики ГБОУСОШ №1692 </dc:title>
  <dc:creator>User</dc:creator>
  <cp:lastModifiedBy>User</cp:lastModifiedBy>
  <cp:revision>6</cp:revision>
  <dcterms:created xsi:type="dcterms:W3CDTF">2012-12-18T18:31:37Z</dcterms:created>
  <dcterms:modified xsi:type="dcterms:W3CDTF">2012-12-18T19:31:14Z</dcterms:modified>
</cp:coreProperties>
</file>