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60" r:id="rId4"/>
    <p:sldId id="259" r:id="rId5"/>
    <p:sldId id="273" r:id="rId6"/>
    <p:sldId id="261" r:id="rId7"/>
    <p:sldId id="262" r:id="rId8"/>
    <p:sldId id="269" r:id="rId9"/>
    <p:sldId id="265" r:id="rId10"/>
    <p:sldId id="263" r:id="rId11"/>
    <p:sldId id="266" r:id="rId12"/>
    <p:sldId id="270" r:id="rId13"/>
    <p:sldId id="272" r:id="rId14"/>
    <p:sldId id="271" r:id="rId15"/>
    <p:sldId id="268" r:id="rId16"/>
    <p:sldId id="277" r:id="rId17"/>
    <p:sldId id="276" r:id="rId18"/>
    <p:sldId id="275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0B959-8247-4A67-937B-D5840C467D2F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0673-FF3D-495D-A5A9-ACEBECB3E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4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http://www.hullumaja.com/files/pictures/2010/09/30/uXGxy21Sbx.jpg</a:t>
            </a: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537B91-E2CD-445B-A973-016F57287F91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A9E8-32EC-4B9B-9F8B-6C154DD1CA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718C-6B53-4F70-9EE2-DA846EEE3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2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0943-CA73-41AF-ABE8-6E2E7DC73D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972E-D86B-4BB2-9BC5-92C4CBA0F1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3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363F-82FB-4B54-924C-6557B0B19A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E420-5D15-49F0-A938-2C5EEC408A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6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473A-FBB3-4960-A795-93CF11E537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5B7F-3FCC-4DD6-9F4F-506000D6A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E184-9413-45B5-84C0-E84179921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2452-53BB-4974-B5FD-719FCD22A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3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474D-B94C-497B-9265-7FF91EEEA7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55CC-FD00-4201-AB12-C05DCEC18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4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BF80-8F7A-4F2F-A0C5-4532F1CB2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6AA5-7F21-4828-9B51-9E0BF6D916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75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B22-478A-4DB9-A76F-C9281BF002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B83D-0981-49DB-83E8-C8F3836C65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7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5D65-29E3-41A8-807E-0C30787734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9D89-1D32-4A89-8087-18E6D5A9E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7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3E2E-0B4B-4C01-A927-F79D4564F3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F04E-ED04-4615-A387-80196CF97F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6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76B3-BC8D-4E66-8B46-9DCDBE917B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1F96-580C-42F8-B36E-9E4562B37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2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A9E8-32EC-4B9B-9F8B-6C154DD1CA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718C-6B53-4F70-9EE2-DA846EEE3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4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0943-CA73-41AF-ABE8-6E2E7DC73D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972E-D86B-4BB2-9BC5-92C4CBA0F1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0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363F-82FB-4B54-924C-6557B0B19A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E420-5D15-49F0-A938-2C5EEC408A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473A-FBB3-4960-A795-93CF11E537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5B7F-3FCC-4DD6-9F4F-506000D6A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E184-9413-45B5-84C0-E84179921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2452-53BB-4974-B5FD-719FCD22A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8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474D-B94C-497B-9265-7FF91EEEA7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55CC-FD00-4201-AB12-C05DCEC18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3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BF80-8F7A-4F2F-A0C5-4532F1CB2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6AA5-7F21-4828-9B51-9E0BF6D916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1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B22-478A-4DB9-A76F-C9281BF002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B83D-0981-49DB-83E8-C8F3836C65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2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5D65-29E3-41A8-807E-0C30787734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9D89-1D32-4A89-8087-18E6D5A9E9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87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3E2E-0B4B-4C01-A927-F79D4564F3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F04E-ED04-4615-A387-80196CF97F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04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76B3-BC8D-4E66-8B46-9DCDBE917B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1F96-580C-42F8-B36E-9E4562B37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668D6-58C3-4DAA-B513-E390417EB9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FAEA8-6676-457C-8A85-7AAD85DBA7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668D6-58C3-4DAA-B513-E390417EB9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FAEA8-6676-457C-8A85-7AAD85DBA7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5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ays.pravoslavie.ru/Images/ii2568&amp;358.htm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days.pravoslavie.ru/Images/ii2568&amp;24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ys.pravoslavie.ru/Images/ii2568&amp;24.htm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days.pravoslavie.ru/Images/ii2568&amp;2210.htm" TargetMode="External"/><Relationship Id="rId4" Type="http://schemas.openxmlformats.org/officeDocument/2006/relationships/hyperlink" Target="http://days.pravoslavie.ru/Images/ii2568&amp;2207.htm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50" y="3148806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968" y="152400"/>
            <a:ext cx="3939031" cy="64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100" b="1" kern="1800" cap="all" spc="75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/>
            </a:r>
            <a:br>
              <a:rPr lang="ru-RU" sz="3100" b="1" kern="1800" cap="all" spc="75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</a:br>
            <a:r>
              <a:rPr lang="ru-RU" sz="3100" b="1" kern="1800" cap="all" spc="75" dirty="0" smtClean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СВЯТАЯ </a:t>
            </a:r>
            <a:r>
              <a:rPr lang="ru-RU" sz="3100" b="1" kern="1800" cap="all" spc="75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БЛАЖЕННАЯ КСЕНИЯ ПЕТЕРБУРГСКАЯ</a:t>
            </a:r>
            <a:r>
              <a:rPr lang="ru-RU" sz="3200" dirty="0">
                <a:ea typeface="Calibri"/>
                <a:cs typeface="Mangal"/>
              </a:rPr>
              <a:t/>
            </a:r>
            <a:br>
              <a:rPr lang="ru-RU" sz="3200" dirty="0">
                <a:ea typeface="Calibri"/>
                <a:cs typeface="Mangal"/>
              </a:rPr>
            </a:br>
            <a:endParaRPr lang="ru-RU" dirty="0"/>
          </a:p>
        </p:txBody>
      </p:sp>
      <p:pic>
        <p:nvPicPr>
          <p:cNvPr id="4" name="Объект 3" descr="Блаженная Ксения Петербургска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971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сения Блаженная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42477"/>
            <a:ext cx="2895600" cy="412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лаженная Ксения Петербургская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599"/>
            <a:ext cx="2133600" cy="283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Блаженная Ксения Петербургская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03" y="4177087"/>
            <a:ext cx="2160270" cy="257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сения Петербургская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0257"/>
            <a:ext cx="2590800" cy="275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8001000" cy="49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9159"/>
            <a:ext cx="342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2" y="3148806"/>
            <a:ext cx="2085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89889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Осколки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доброты</a:t>
            </a:r>
            <a:r>
              <a:rPr lang="ru-RU" sz="4000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</a:pPr>
            <a:r>
              <a:rPr lang="ru-RU" sz="4400" i="1" dirty="0" smtClean="0">
                <a:solidFill>
                  <a:srgbClr val="00B0F0"/>
                </a:solidFill>
                <a:latin typeface="Times New Roman"/>
                <a:ea typeface="Calibri"/>
              </a:rPr>
              <a:t>Семья </a:t>
            </a:r>
            <a:r>
              <a:rPr lang="ru-RU" sz="4400" i="1" dirty="0">
                <a:solidFill>
                  <a:srgbClr val="00B0F0"/>
                </a:solidFill>
                <a:latin typeface="Times New Roman"/>
                <a:ea typeface="Calibri"/>
              </a:rPr>
              <a:t>проводила выходной день на пляже. Дети купались в море и строили замки на песке. Вдруг вдалеке показалась маленькая старушка. Её седые волосы развевались на ветру, одежда была грязной и оборванной. Она что-то бормотала про себя, подбирая с песка какие-то предметы и перекладывая их в сумку. Родители подозвали детей и велели им держаться подальше от старушки. Когда она проходила мимо, то и дело нагибаясь, чтобы что-то поднять, она улыбнулась семье, но никто не ответил ей на приветствие</a:t>
            </a:r>
            <a:r>
              <a:rPr lang="ru-RU" sz="4400" dirty="0">
                <a:solidFill>
                  <a:srgbClr val="00B0F0"/>
                </a:solidFill>
                <a:latin typeface="Times New Roman"/>
                <a:ea typeface="Calibri"/>
              </a:rPr>
              <a:t>.</a:t>
            </a:r>
            <a:r>
              <a:rPr lang="ru-RU" sz="4400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400" dirty="0">
                <a:solidFill>
                  <a:srgbClr val="00B0F0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4400" dirty="0">
                <a:solidFill>
                  <a:srgbClr val="00B0F0"/>
                </a:solidFill>
                <a:latin typeface="Times New Roman"/>
                <a:ea typeface="Times New Roman"/>
              </a:rPr>
              <a:t>Много недель спустя они узнали, что маленькая старушка всю жизнь посвятила тому, чтобы убирать с пляжа осколки стекла, которыми дети могли порезать себе ноги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400" dirty="0">
                <a:solidFill>
                  <a:srgbClr val="00B0F0"/>
                </a:solidFill>
                <a:latin typeface="Times New Roman"/>
                <a:ea typeface="Calibri"/>
              </a:rPr>
              <a:t> </a:t>
            </a:r>
            <a:endParaRPr lang="ru-RU" sz="4400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938451" cy="128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472440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C00000"/>
                </a:solidFill>
                <a:cs typeface="Arial" charset="0"/>
              </a:rPr>
              <a:t>Добро</a:t>
            </a:r>
            <a:r>
              <a:rPr lang="ru-RU" sz="6000" b="1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6000" b="1">
                <a:solidFill>
                  <a:srgbClr val="005A9E"/>
                </a:solidFill>
                <a:cs typeface="Arial" charset="0"/>
              </a:rPr>
              <a:t>– помнить,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9463" y="5589588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prstClr val="black"/>
                </a:solidFill>
                <a:cs typeface="Arial" charset="0"/>
              </a:rPr>
              <a:t>зло </a:t>
            </a:r>
            <a:r>
              <a:rPr lang="ru-RU" sz="6000" b="1">
                <a:solidFill>
                  <a:srgbClr val="005A9E"/>
                </a:solidFill>
                <a:cs typeface="Arial" charset="0"/>
              </a:rPr>
              <a:t>– забывать.</a:t>
            </a:r>
          </a:p>
        </p:txBody>
      </p:sp>
    </p:spTree>
    <p:extLst>
      <p:ext uri="{BB962C8B-B14F-4D97-AF65-F5344CB8AC3E}">
        <p14:creationId xmlns:p14="http://schemas.microsoft.com/office/powerpoint/2010/main" val="3315455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8498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 rot="4272797">
            <a:off x="2670969" y="1178719"/>
            <a:ext cx="213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БЛАГОСТЬ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 rot="4471772">
            <a:off x="4143375" y="5124450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cs typeface="Arial" charset="0"/>
              </a:rPr>
              <a:t>СОСТРАДАНИЕ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 rot="2528194">
            <a:off x="5256213" y="4443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ЖАЛОСТЬ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 rot="-4119927">
            <a:off x="3317875" y="5186363"/>
            <a:ext cx="189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ЛЮБОВЬ</a:t>
            </a:r>
          </a:p>
        </p:txBody>
      </p:sp>
      <p:sp>
        <p:nvSpPr>
          <p:cNvPr id="11272" name="TextBox 6"/>
          <p:cNvSpPr txBox="1">
            <a:spLocks noChangeArrowheads="1"/>
          </p:cNvSpPr>
          <p:nvPr/>
        </p:nvSpPr>
        <p:spPr bwMode="auto">
          <a:xfrm rot="-1552614">
            <a:off x="1512888" y="3932238"/>
            <a:ext cx="239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ПРОЩЕНИЕ</a:t>
            </a: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2500837">
            <a:off x="1857375" y="1774825"/>
            <a:ext cx="2036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ПОМОЩЬ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-2452912">
            <a:off x="4951413" y="1444625"/>
            <a:ext cx="1838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РАДОСТЬ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718589">
            <a:off x="1587500" y="2951163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ДОВЕРИЕ</a:t>
            </a:r>
          </a:p>
        </p:txBody>
      </p:sp>
      <p:sp>
        <p:nvSpPr>
          <p:cNvPr id="11276" name="TextBox 10"/>
          <p:cNvSpPr txBox="1">
            <a:spLocks noChangeArrowheads="1"/>
          </p:cNvSpPr>
          <p:nvPr/>
        </p:nvSpPr>
        <p:spPr bwMode="auto">
          <a:xfrm rot="-2464144">
            <a:off x="2016125" y="4748213"/>
            <a:ext cx="2414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cs typeface="Arial" charset="0"/>
              </a:rPr>
              <a:t>БЕСКОРЫСТИЕ</a:t>
            </a:r>
          </a:p>
        </p:txBody>
      </p:sp>
      <p:sp>
        <p:nvSpPr>
          <p:cNvPr id="11277" name="TextBox 11"/>
          <p:cNvSpPr txBox="1">
            <a:spLocks noChangeArrowheads="1"/>
          </p:cNvSpPr>
          <p:nvPr/>
        </p:nvSpPr>
        <p:spPr bwMode="auto">
          <a:xfrm rot="1218691">
            <a:off x="5849938" y="3432175"/>
            <a:ext cx="181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УЧАСТИЕ</a:t>
            </a:r>
          </a:p>
        </p:txBody>
      </p:sp>
      <p:sp>
        <p:nvSpPr>
          <p:cNvPr id="11278" name="TextBox 12"/>
          <p:cNvSpPr txBox="1">
            <a:spLocks noChangeArrowheads="1"/>
          </p:cNvSpPr>
          <p:nvPr/>
        </p:nvSpPr>
        <p:spPr bwMode="auto">
          <a:xfrm rot="-1140997">
            <a:off x="5734050" y="2263775"/>
            <a:ext cx="198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ДОБРОТА</a:t>
            </a:r>
          </a:p>
        </p:txBody>
      </p:sp>
      <p:sp>
        <p:nvSpPr>
          <p:cNvPr id="11279" name="TextBox 13"/>
          <p:cNvSpPr txBox="1">
            <a:spLocks noChangeArrowheads="1"/>
          </p:cNvSpPr>
          <p:nvPr/>
        </p:nvSpPr>
        <p:spPr bwMode="auto">
          <a:xfrm rot="-4573577">
            <a:off x="3889375" y="1116013"/>
            <a:ext cx="183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cs typeface="Arial" charset="0"/>
              </a:rPr>
              <a:t>СЧАСТЬЕ</a:t>
            </a:r>
          </a:p>
        </p:txBody>
      </p:sp>
      <p:pic>
        <p:nvPicPr>
          <p:cNvPr id="112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2522538"/>
            <a:ext cx="185261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293687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859213"/>
            <a:ext cx="303847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9290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278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8534400" cy="677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239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6095"/>
            <a:ext cx="5257800" cy="36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3650344"/>
            <a:ext cx="4419601" cy="30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3733800" cy="49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105400"/>
            <a:ext cx="1828800" cy="14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267324"/>
            <a:ext cx="190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14400" y="304801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Зачем творить добро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«</a:t>
            </a:r>
            <a:r>
              <a:rPr lang="ru-RU" sz="4000" b="1" dirty="0">
                <a:solidFill>
                  <a:srgbClr val="00B0F0"/>
                </a:solidFill>
                <a:latin typeface="Times New Roman"/>
                <a:ea typeface="Times New Roman"/>
              </a:rPr>
              <a:t>Доброта – это отзывчивость, сочувствие, сопереживание, внимание к людям; всё положительное, хорошее, полезное». </a:t>
            </a:r>
            <a:endParaRPr lang="ru-RU" sz="4000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Л.Н. Толстой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95800" y="304800"/>
            <a:ext cx="4648200" cy="58213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      </a:t>
            </a: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Отчего, скажи скорей,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Мир становится добрей?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Оттого, что кто-то счастлив,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 простого слова «Здравствуй!»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смеха малышей,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солнечных лучей,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 подснежников в лесу,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Что я маме принесу.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 березки под окном,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Что стучится веткой в дом.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 прохлады ручейка,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 цветного мотылька,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радуги над речкой,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дров, трещащих в печке,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Оттого, что рядом друг,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бабушкиных рук.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От снежинок на ресницах,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сказки, что нам снится.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запаха сирени,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И от соловьиной трели.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Мир загадочный, огромный,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Посмотри, какой он добрый.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Так давай и я и ты </a:t>
            </a:r>
            <a:b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</a:br>
            <a:r>
              <a:rPr lang="ru-RU" sz="5500" b="1" i="1" dirty="0" smtClean="0">
                <a:solidFill>
                  <a:srgbClr val="00B0F0"/>
                </a:solidFill>
                <a:latin typeface="Palatino Linotype" pitchFamily="18" charset="0"/>
                <a:cs typeface="Microsoft Sans Serif" pitchFamily="34" charset="0"/>
              </a:rPr>
              <a:t>Ему добавим доброты</a:t>
            </a:r>
            <a:endParaRPr lang="ru-RU" sz="5500" dirty="0">
              <a:solidFill>
                <a:srgbClr val="00B0F0"/>
              </a:solidFill>
              <a:latin typeface="Palatino Linotype" pitchFamily="18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Пословицы о добре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Мудрый русский народ вот как говорил о добре. 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Делать добро спеши.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Жизнь дана на добрые дела.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Милостивому человеку и Бог подаёт.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Добрым путём Бог правит.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Слушайся добрых людей – на путь наведут.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6. Учись доброму – худое на ум не пойдёт.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7. Доброго чти, а злого не жалей.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8. Добро помни твёрдо.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9. За добро плати добром.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10. Истинное добро всегда просто.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11. Добра желаешь – добро и делай.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12. Добро не умрёт, а зло пропадёт.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13. Добро не лихо – ходит тихо.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14. Добрый человек придёт, словно свету принесёт.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15. Доброе дело само себя хвалит.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16. Доброе дело лучше мягкого пирога.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17. Добро помни, а зло забывай.</a:t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6225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486"/>
            <a:ext cx="8345907" cy="58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1836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4358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2395105"/>
            <a:ext cx="3810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0"/>
            <a:ext cx="4124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3026" y="42917"/>
            <a:ext cx="3809999" cy="235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64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310259" cy="65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160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Тема Office</vt:lpstr>
      <vt:lpstr>1_Тема Office</vt:lpstr>
      <vt:lpstr>Презентация PowerPoint</vt:lpstr>
      <vt:lpstr>Презентация PowerPoint</vt:lpstr>
      <vt:lpstr>Зачем творить добро</vt:lpstr>
      <vt:lpstr>Презентация PowerPoint</vt:lpstr>
      <vt:lpstr>Пословицы о добре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СВЯТАЯ БЛАЖЕННАЯ КСЕНИЯ ПЕТЕРБУРГСКАЯ </vt:lpstr>
      <vt:lpstr>Презентация PowerPoint</vt:lpstr>
      <vt:lpstr>Презентация PowerPoint</vt:lpstr>
      <vt:lpstr> Осколки доброты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2013-04-30T04:14:38Z</dcterms:modified>
</cp:coreProperties>
</file>