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9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4" autoAdjust="0"/>
    <p:restoredTop sz="94579" autoAdjust="0"/>
  </p:normalViewPr>
  <p:slideViewPr>
    <p:cSldViewPr>
      <p:cViewPr varScale="1">
        <p:scale>
          <a:sx n="77" d="100"/>
          <a:sy n="77" d="100"/>
        </p:scale>
        <p:origin x="-752" y="-1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abaj.ru/fotostol/karaganda/AAG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hyperlink" Target="http://s59.radikal.ru/i164/0901/c0/cb9ef91da42b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000108"/>
            <a:ext cx="7772400" cy="1470025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Русский</a:t>
            </a:r>
            <a:r>
              <a:rPr lang="ru-RU" sz="6600" dirty="0" smtClean="0"/>
              <a:t>  </a:t>
            </a:r>
            <a:r>
              <a:rPr lang="ru-RU" sz="6600" dirty="0" smtClean="0">
                <a:solidFill>
                  <a:srgbClr val="FF0000"/>
                </a:solidFill>
              </a:rPr>
              <a:t>язык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43182"/>
            <a:ext cx="6743720" cy="1785951"/>
          </a:xfrm>
        </p:spPr>
        <p:txBody>
          <a:bodyPr>
            <a:normAutofit fontScale="70000" lnSpcReduction="20000"/>
          </a:bodyPr>
          <a:lstStyle/>
          <a:p>
            <a:pPr marL="1143000" indent="-1143000"/>
            <a:r>
              <a:rPr lang="ru-RU" sz="6000" dirty="0" smtClean="0">
                <a:solidFill>
                  <a:srgbClr val="FF0000"/>
                </a:solidFill>
              </a:rPr>
              <a:t>3</a:t>
            </a:r>
            <a:r>
              <a:rPr lang="ru-RU" sz="6000" dirty="0" smtClean="0">
                <a:solidFill>
                  <a:srgbClr val="FF0000"/>
                </a:solidFill>
              </a:rPr>
              <a:t> </a:t>
            </a:r>
            <a:r>
              <a:rPr lang="ru-RU" sz="6000" dirty="0" smtClean="0">
                <a:solidFill>
                  <a:srgbClr val="FF0000"/>
                </a:solidFill>
              </a:rPr>
              <a:t>класс</a:t>
            </a:r>
          </a:p>
          <a:p>
            <a:pPr marL="1143000" indent="-1143000"/>
            <a:r>
              <a:rPr lang="ru-RU" sz="6000" dirty="0" smtClean="0">
                <a:solidFill>
                  <a:srgbClr val="FF0000"/>
                </a:solidFill>
              </a:rPr>
              <a:t>по развивающей системе Л.В. </a:t>
            </a:r>
            <a:r>
              <a:rPr lang="ru-RU" sz="6000" dirty="0" err="1" smtClean="0">
                <a:solidFill>
                  <a:srgbClr val="FF0000"/>
                </a:solidFill>
              </a:rPr>
              <a:t>Занкова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5059" y="5357826"/>
            <a:ext cx="485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Выполнила учитель высшей категории </a:t>
            </a:r>
          </a:p>
          <a:p>
            <a:r>
              <a:rPr lang="ru-RU" sz="2400" dirty="0" smtClean="0"/>
              <a:t>МОУ «СОШ № 34» </a:t>
            </a:r>
          </a:p>
          <a:p>
            <a:r>
              <a:rPr lang="ru-RU" sz="2400" dirty="0" smtClean="0"/>
              <a:t>Анисимова Ирина Васильевна.</a:t>
            </a:r>
            <a:endParaRPr lang="ru-RU" sz="2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pic>
        <p:nvPicPr>
          <p:cNvPr id="3" name="Рисунок 2" descr="сканирование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092" y="0"/>
            <a:ext cx="269290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1981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Дама  сдавала  в  б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гаж</a:t>
            </a:r>
          </a:p>
          <a:p>
            <a:pPr algn="just"/>
            <a:r>
              <a:rPr lang="ru-RU" sz="4000" b="1" dirty="0" smtClean="0"/>
              <a:t>Д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4000" b="1" dirty="0" smtClean="0"/>
              <a:t>ван, ч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е</a:t>
            </a:r>
            <a:r>
              <a:rPr lang="ru-RU" sz="4000" b="1" dirty="0" smtClean="0"/>
              <a:t>м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smtClean="0"/>
              <a:t>дан,  саквояж,</a:t>
            </a:r>
          </a:p>
          <a:p>
            <a:pPr algn="just"/>
            <a:r>
              <a:rPr lang="ru-RU" sz="4000" b="1" dirty="0" err="1" smtClean="0"/>
              <a:t>К</a:t>
            </a:r>
            <a:r>
              <a:rPr lang="ru-RU" sz="40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err="1" smtClean="0"/>
              <a:t>рзину,к</a:t>
            </a:r>
            <a:r>
              <a:rPr lang="ru-RU" sz="40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err="1" smtClean="0"/>
              <a:t>ртину</a:t>
            </a:r>
            <a:r>
              <a:rPr lang="ru-RU" sz="4000" b="1" dirty="0" smtClean="0"/>
              <a:t>,  к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ртонку</a:t>
            </a:r>
          </a:p>
          <a:p>
            <a:pPr algn="just"/>
            <a:r>
              <a:rPr lang="ru-RU" sz="4000" b="1" dirty="0" smtClean="0"/>
              <a:t>И маленькую с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smtClean="0"/>
              <a:t>бачонку.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105912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Саквояж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род  дорожной  сумки с  запором,  обычно  кожаной.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Толковый  словарь  русского </a:t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языка С.И.Ожегова                                     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                 вокзал</a:t>
            </a:r>
            <a:endParaRPr lang="ru-RU" sz="6000" b="1" dirty="0"/>
          </a:p>
        </p:txBody>
      </p:sp>
      <p:pic>
        <p:nvPicPr>
          <p:cNvPr id="58376" name="Picture 8" descr="Картинка 52 из 22041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295400"/>
            <a:ext cx="4114800" cy="5334000"/>
          </a:xfrm>
          <a:prstGeom prst="rect">
            <a:avLst/>
          </a:prstGeom>
          <a:noFill/>
        </p:spPr>
      </p:pic>
      <p:pic>
        <p:nvPicPr>
          <p:cNvPr id="58377" name="Picture 9" descr="Картинка 140 из 21649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1295400"/>
            <a:ext cx="4191000" cy="5334000"/>
          </a:xfrm>
          <a:prstGeom prst="rect">
            <a:avLst/>
          </a:prstGeom>
          <a:noFill/>
        </p:spPr>
      </p:pic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shade val="46275"/>
                  <a:invGamma/>
                </a:srgbClr>
              </a:gs>
              <a:gs pos="100000">
                <a:srgbClr val="66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shade val="46275"/>
                  <a:invGamma/>
                </a:srgbClr>
              </a:gs>
              <a:gs pos="100000">
                <a:srgbClr val="66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 rot="5400000">
            <a:off x="4457700" y="-4457700"/>
            <a:ext cx="228600" cy="9144000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shade val="46275"/>
                  <a:invGamma/>
                </a:srgbClr>
              </a:gs>
              <a:gs pos="100000">
                <a:srgbClr val="66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 rot="5400000">
            <a:off x="4457700" y="2171700"/>
            <a:ext cx="228600" cy="9144000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shade val="46275"/>
                  <a:invGamma/>
                </a:srgbClr>
              </a:gs>
              <a:gs pos="100000">
                <a:srgbClr val="66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3" name="AutoShape 15"/>
          <p:cNvSpPr>
            <a:spLocks noChangeArrowheads="1"/>
          </p:cNvSpPr>
          <p:nvPr/>
        </p:nvSpPr>
        <p:spPr bwMode="auto">
          <a:xfrm rot="12940584">
            <a:off x="5257800" y="0"/>
            <a:ext cx="142875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3733800" y="914400"/>
            <a:ext cx="5334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3" grpId="0" animBg="1"/>
      <p:bldP spid="583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10591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  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к  на  по  через  около  над  из   в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          </a:t>
            </a:r>
            <a:r>
              <a:rPr lang="ru-RU" sz="4400" dirty="0" smtClean="0">
                <a:solidFill>
                  <a:srgbClr val="FF0000"/>
                </a:solidFill>
              </a:rPr>
              <a:t>и  а  но  если  зато  да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>
                <a:solidFill>
                  <a:srgbClr val="7030A0"/>
                </a:solidFill>
              </a:rPr>
              <a:t>     не  ни  ли  бы  то  же  да  нет</a:t>
            </a:r>
            <a:endParaRPr lang="ru-RU" sz="4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pic>
        <p:nvPicPr>
          <p:cNvPr id="3" name="Рисунок 2" descr="сканирование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092" y="0"/>
            <a:ext cx="269290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1981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Дама  сдавала  в  б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гаж</a:t>
            </a:r>
          </a:p>
          <a:p>
            <a:pPr algn="just"/>
            <a:r>
              <a:rPr lang="ru-RU" sz="4000" b="1" dirty="0" smtClean="0"/>
              <a:t>Д…</a:t>
            </a:r>
            <a:r>
              <a:rPr lang="ru-RU" sz="4000" b="1" dirty="0" err="1" smtClean="0"/>
              <a:t>ван</a:t>
            </a:r>
            <a:r>
              <a:rPr lang="ru-RU" sz="4000" b="1" dirty="0" smtClean="0"/>
              <a:t>, ч…м…дан,  саквояж,</a:t>
            </a:r>
          </a:p>
          <a:p>
            <a:pPr algn="just"/>
            <a:r>
              <a:rPr lang="ru-RU" sz="4000" b="1" dirty="0" smtClean="0"/>
              <a:t>К…</a:t>
            </a:r>
            <a:r>
              <a:rPr lang="ru-RU" sz="4000" b="1" dirty="0" err="1" smtClean="0"/>
              <a:t>рзину,к</a:t>
            </a:r>
            <a:r>
              <a:rPr lang="ru-RU" sz="4000" b="1" dirty="0" smtClean="0"/>
              <a:t>…</a:t>
            </a:r>
            <a:r>
              <a:rPr lang="ru-RU" sz="4000" b="1" dirty="0" err="1" smtClean="0"/>
              <a:t>ртину</a:t>
            </a:r>
            <a:r>
              <a:rPr lang="ru-RU" sz="4000" b="1" dirty="0" smtClean="0"/>
              <a:t>,  </a:t>
            </a:r>
            <a:r>
              <a:rPr lang="ru-RU" sz="4000" b="1" dirty="0" err="1" smtClean="0"/>
              <a:t>к</a:t>
            </a:r>
            <a:r>
              <a:rPr lang="ru-RU" sz="4000" b="1" dirty="0" smtClean="0"/>
              <a:t>…</a:t>
            </a:r>
            <a:r>
              <a:rPr lang="ru-RU" sz="4000" b="1" dirty="0" err="1" smtClean="0"/>
              <a:t>ртонку</a:t>
            </a:r>
            <a:endParaRPr lang="ru-RU" sz="4000" b="1" dirty="0" smtClean="0"/>
          </a:p>
          <a:p>
            <a:pPr algn="just"/>
            <a:r>
              <a:rPr lang="ru-RU" sz="4000" b="1" dirty="0" smtClean="0"/>
              <a:t>И маленькую с…</a:t>
            </a:r>
            <a:r>
              <a:rPr lang="ru-RU" sz="4000" b="1" dirty="0" err="1" smtClean="0"/>
              <a:t>бачонку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pic>
        <p:nvPicPr>
          <p:cNvPr id="3" name="Рисунок 2" descr="сканирование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092" y="0"/>
            <a:ext cx="269290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1981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Дама  сдавала  в  б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гаж</a:t>
            </a:r>
          </a:p>
          <a:p>
            <a:pPr algn="just"/>
            <a:r>
              <a:rPr lang="ru-RU" sz="4000" b="1" dirty="0" smtClean="0"/>
              <a:t>Д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4000" b="1" dirty="0" smtClean="0"/>
              <a:t>ван, ч…м…дан,  саквояж,</a:t>
            </a:r>
          </a:p>
          <a:p>
            <a:pPr algn="just"/>
            <a:r>
              <a:rPr lang="ru-RU" sz="4000" b="1" dirty="0" smtClean="0"/>
              <a:t>К…</a:t>
            </a:r>
            <a:r>
              <a:rPr lang="ru-RU" sz="4000" b="1" dirty="0" err="1" smtClean="0"/>
              <a:t>рзину,к</a:t>
            </a:r>
            <a:r>
              <a:rPr lang="ru-RU" sz="4000" b="1" dirty="0" smtClean="0"/>
              <a:t>…</a:t>
            </a:r>
            <a:r>
              <a:rPr lang="ru-RU" sz="4000" b="1" dirty="0" err="1" smtClean="0"/>
              <a:t>ртину</a:t>
            </a:r>
            <a:r>
              <a:rPr lang="ru-RU" sz="4000" b="1" dirty="0" smtClean="0"/>
              <a:t>,  </a:t>
            </a:r>
            <a:r>
              <a:rPr lang="ru-RU" sz="4000" b="1" dirty="0" err="1" smtClean="0"/>
              <a:t>к</a:t>
            </a:r>
            <a:r>
              <a:rPr lang="ru-RU" sz="4000" b="1" dirty="0" smtClean="0"/>
              <a:t>…</a:t>
            </a:r>
            <a:r>
              <a:rPr lang="ru-RU" sz="4000" b="1" dirty="0" err="1" smtClean="0"/>
              <a:t>ртонку</a:t>
            </a:r>
            <a:endParaRPr lang="ru-RU" sz="4000" b="1" dirty="0" smtClean="0"/>
          </a:p>
          <a:p>
            <a:pPr algn="just"/>
            <a:r>
              <a:rPr lang="ru-RU" sz="4000" b="1" dirty="0" smtClean="0"/>
              <a:t>И маленькую с…</a:t>
            </a:r>
            <a:r>
              <a:rPr lang="ru-RU" sz="4000" b="1" dirty="0" err="1" smtClean="0"/>
              <a:t>бачонку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pic>
        <p:nvPicPr>
          <p:cNvPr id="3" name="Рисунок 2" descr="сканирование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092" y="0"/>
            <a:ext cx="269290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1981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Дама  сдавала  в  б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гаж</a:t>
            </a:r>
          </a:p>
          <a:p>
            <a:pPr algn="just"/>
            <a:r>
              <a:rPr lang="ru-RU" sz="4000" b="1" dirty="0" smtClean="0"/>
              <a:t>Д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4000" b="1" dirty="0" smtClean="0"/>
              <a:t>ван, ч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е</a:t>
            </a:r>
            <a:r>
              <a:rPr lang="ru-RU" sz="4000" b="1" dirty="0" smtClean="0"/>
              <a:t>м…дан,  саквояж,</a:t>
            </a:r>
          </a:p>
          <a:p>
            <a:pPr algn="just"/>
            <a:r>
              <a:rPr lang="ru-RU" sz="4000" b="1" dirty="0" smtClean="0"/>
              <a:t>К…</a:t>
            </a:r>
            <a:r>
              <a:rPr lang="ru-RU" sz="4000" b="1" dirty="0" err="1" smtClean="0"/>
              <a:t>рзину,к</a:t>
            </a:r>
            <a:r>
              <a:rPr lang="ru-RU" sz="4000" b="1" dirty="0" smtClean="0"/>
              <a:t>…</a:t>
            </a:r>
            <a:r>
              <a:rPr lang="ru-RU" sz="4000" b="1" dirty="0" err="1" smtClean="0"/>
              <a:t>ртину</a:t>
            </a:r>
            <a:r>
              <a:rPr lang="ru-RU" sz="4000" b="1" dirty="0" smtClean="0"/>
              <a:t>,  </a:t>
            </a:r>
            <a:r>
              <a:rPr lang="ru-RU" sz="4000" b="1" dirty="0" err="1" smtClean="0"/>
              <a:t>к</a:t>
            </a:r>
            <a:r>
              <a:rPr lang="ru-RU" sz="4000" b="1" dirty="0" smtClean="0"/>
              <a:t>…</a:t>
            </a:r>
            <a:r>
              <a:rPr lang="ru-RU" sz="4000" b="1" dirty="0" err="1" smtClean="0"/>
              <a:t>ртонку</a:t>
            </a:r>
            <a:endParaRPr lang="ru-RU" sz="4000" b="1" dirty="0" smtClean="0"/>
          </a:p>
          <a:p>
            <a:pPr algn="just"/>
            <a:r>
              <a:rPr lang="ru-RU" sz="4000" b="1" dirty="0" smtClean="0"/>
              <a:t>И маленькую с…</a:t>
            </a:r>
            <a:r>
              <a:rPr lang="ru-RU" sz="4000" b="1" dirty="0" err="1" smtClean="0"/>
              <a:t>бачонку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pic>
        <p:nvPicPr>
          <p:cNvPr id="3" name="Рисунок 2" descr="сканирование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092" y="0"/>
            <a:ext cx="269290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1981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Дама  сдавала  в  б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гаж</a:t>
            </a:r>
          </a:p>
          <a:p>
            <a:pPr algn="just"/>
            <a:r>
              <a:rPr lang="ru-RU" sz="4000" b="1" dirty="0" smtClean="0"/>
              <a:t>Д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4000" b="1" dirty="0" smtClean="0"/>
              <a:t>ван, ч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е</a:t>
            </a:r>
            <a:r>
              <a:rPr lang="ru-RU" sz="4000" b="1" dirty="0" smtClean="0"/>
              <a:t>м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smtClean="0"/>
              <a:t>дан,  саквояж,</a:t>
            </a:r>
          </a:p>
          <a:p>
            <a:pPr algn="just"/>
            <a:r>
              <a:rPr lang="ru-RU" sz="4000" b="1" dirty="0" smtClean="0"/>
              <a:t>К…</a:t>
            </a:r>
            <a:r>
              <a:rPr lang="ru-RU" sz="4000" b="1" dirty="0" err="1" smtClean="0"/>
              <a:t>рзину,к</a:t>
            </a:r>
            <a:r>
              <a:rPr lang="ru-RU" sz="4000" b="1" dirty="0" smtClean="0"/>
              <a:t>…</a:t>
            </a:r>
            <a:r>
              <a:rPr lang="ru-RU" sz="4000" b="1" dirty="0" err="1" smtClean="0"/>
              <a:t>ртину</a:t>
            </a:r>
            <a:r>
              <a:rPr lang="ru-RU" sz="4000" b="1" dirty="0" smtClean="0"/>
              <a:t>,  </a:t>
            </a:r>
            <a:r>
              <a:rPr lang="ru-RU" sz="4000" b="1" dirty="0" err="1" smtClean="0"/>
              <a:t>к</a:t>
            </a:r>
            <a:r>
              <a:rPr lang="ru-RU" sz="4000" b="1" dirty="0" smtClean="0"/>
              <a:t>…</a:t>
            </a:r>
            <a:r>
              <a:rPr lang="ru-RU" sz="4000" b="1" dirty="0" err="1" smtClean="0"/>
              <a:t>ртонку</a:t>
            </a:r>
            <a:endParaRPr lang="ru-RU" sz="4000" b="1" dirty="0" smtClean="0"/>
          </a:p>
          <a:p>
            <a:pPr algn="just"/>
            <a:r>
              <a:rPr lang="ru-RU" sz="4000" b="1" dirty="0" smtClean="0"/>
              <a:t>И маленькую с…</a:t>
            </a:r>
            <a:r>
              <a:rPr lang="ru-RU" sz="4000" b="1" dirty="0" err="1" smtClean="0"/>
              <a:t>бачонку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pic>
        <p:nvPicPr>
          <p:cNvPr id="3" name="Рисунок 2" descr="сканирование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092" y="0"/>
            <a:ext cx="269290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1981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Дама  сдавала  в  б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гаж</a:t>
            </a:r>
          </a:p>
          <a:p>
            <a:pPr algn="just"/>
            <a:r>
              <a:rPr lang="ru-RU" sz="4000" b="1" dirty="0" smtClean="0"/>
              <a:t>Д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4000" b="1" dirty="0" smtClean="0"/>
              <a:t>ван, ч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е</a:t>
            </a:r>
            <a:r>
              <a:rPr lang="ru-RU" sz="4000" b="1" dirty="0" smtClean="0"/>
              <a:t>м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smtClean="0"/>
              <a:t>дан,  саквояж,</a:t>
            </a:r>
          </a:p>
          <a:p>
            <a:pPr algn="just"/>
            <a:r>
              <a:rPr lang="ru-RU" sz="4000" b="1" dirty="0" err="1" smtClean="0"/>
              <a:t>К</a:t>
            </a:r>
            <a:r>
              <a:rPr lang="ru-RU" sz="40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err="1" smtClean="0"/>
              <a:t>рзину,к</a:t>
            </a:r>
            <a:r>
              <a:rPr lang="ru-RU" sz="4000" b="1" dirty="0" smtClean="0"/>
              <a:t>…</a:t>
            </a:r>
            <a:r>
              <a:rPr lang="ru-RU" sz="4000" b="1" dirty="0" err="1" smtClean="0"/>
              <a:t>ртину</a:t>
            </a:r>
            <a:r>
              <a:rPr lang="ru-RU" sz="4000" b="1" dirty="0" smtClean="0"/>
              <a:t>,  к…</a:t>
            </a:r>
            <a:r>
              <a:rPr lang="ru-RU" sz="4000" b="1" dirty="0" err="1" smtClean="0"/>
              <a:t>ртонку</a:t>
            </a:r>
            <a:endParaRPr lang="ru-RU" sz="4000" b="1" dirty="0" smtClean="0"/>
          </a:p>
          <a:p>
            <a:pPr algn="just"/>
            <a:r>
              <a:rPr lang="ru-RU" sz="4000" b="1" dirty="0" smtClean="0"/>
              <a:t>И маленькую с…</a:t>
            </a:r>
            <a:r>
              <a:rPr lang="ru-RU" sz="4000" b="1" dirty="0" err="1" smtClean="0"/>
              <a:t>бачонку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pic>
        <p:nvPicPr>
          <p:cNvPr id="3" name="Рисунок 2" descr="сканирование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092" y="0"/>
            <a:ext cx="269290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1981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Дама  сдавала  в  б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гаж</a:t>
            </a:r>
          </a:p>
          <a:p>
            <a:pPr algn="just"/>
            <a:r>
              <a:rPr lang="ru-RU" sz="4000" b="1" dirty="0" smtClean="0"/>
              <a:t>Д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4000" b="1" dirty="0" smtClean="0"/>
              <a:t>ван, ч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е</a:t>
            </a:r>
            <a:r>
              <a:rPr lang="ru-RU" sz="4000" b="1" dirty="0" smtClean="0"/>
              <a:t>м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smtClean="0"/>
              <a:t>дан,  саквояж,</a:t>
            </a:r>
          </a:p>
          <a:p>
            <a:pPr algn="just"/>
            <a:r>
              <a:rPr lang="ru-RU" sz="4000" b="1" dirty="0" err="1" smtClean="0"/>
              <a:t>К</a:t>
            </a:r>
            <a:r>
              <a:rPr lang="ru-RU" sz="40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err="1" smtClean="0"/>
              <a:t>рзину,к</a:t>
            </a:r>
            <a:r>
              <a:rPr lang="ru-RU" sz="40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err="1" smtClean="0"/>
              <a:t>ртину</a:t>
            </a:r>
            <a:r>
              <a:rPr lang="ru-RU" sz="4000" b="1" dirty="0" smtClean="0"/>
              <a:t>,  к…</a:t>
            </a:r>
            <a:r>
              <a:rPr lang="ru-RU" sz="4000" b="1" dirty="0" err="1" smtClean="0"/>
              <a:t>ртонку</a:t>
            </a:r>
            <a:endParaRPr lang="ru-RU" sz="4000" b="1" dirty="0" smtClean="0"/>
          </a:p>
          <a:p>
            <a:pPr algn="just"/>
            <a:r>
              <a:rPr lang="ru-RU" sz="4000" b="1" dirty="0" smtClean="0"/>
              <a:t>И маленькую с…</a:t>
            </a:r>
            <a:r>
              <a:rPr lang="ru-RU" sz="4000" b="1" dirty="0" err="1" smtClean="0"/>
              <a:t>бачонку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pic>
        <p:nvPicPr>
          <p:cNvPr id="3" name="Рисунок 2" descr="сканирование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092" y="0"/>
            <a:ext cx="269290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1981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Дама  сдавала  в  б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гаж</a:t>
            </a:r>
          </a:p>
          <a:p>
            <a:pPr algn="just"/>
            <a:r>
              <a:rPr lang="ru-RU" sz="4000" b="1" dirty="0" smtClean="0"/>
              <a:t>Д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4000" b="1" dirty="0" smtClean="0"/>
              <a:t>ван, ч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е</a:t>
            </a:r>
            <a:r>
              <a:rPr lang="ru-RU" sz="4000" b="1" dirty="0" smtClean="0"/>
              <a:t>м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smtClean="0"/>
              <a:t>дан,  саквояж,</a:t>
            </a:r>
          </a:p>
          <a:p>
            <a:pPr algn="just"/>
            <a:r>
              <a:rPr lang="ru-RU" sz="4000" b="1" dirty="0" err="1" smtClean="0"/>
              <a:t>К</a:t>
            </a:r>
            <a:r>
              <a:rPr lang="ru-RU" sz="40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4000" b="1" dirty="0" err="1" smtClean="0"/>
              <a:t>рзину,к</a:t>
            </a:r>
            <a:r>
              <a:rPr lang="ru-RU" sz="40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err="1" smtClean="0"/>
              <a:t>ртину</a:t>
            </a:r>
            <a:r>
              <a:rPr lang="ru-RU" sz="4000" b="1" dirty="0" smtClean="0"/>
              <a:t>,  к</a:t>
            </a:r>
            <a:r>
              <a:rPr lang="ru-RU" sz="4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4000" b="1" dirty="0" smtClean="0"/>
              <a:t>ртонку</a:t>
            </a:r>
          </a:p>
          <a:p>
            <a:pPr algn="just"/>
            <a:r>
              <a:rPr lang="ru-RU" sz="4000" b="1" dirty="0" smtClean="0"/>
              <a:t>И маленькую с…</a:t>
            </a:r>
            <a:r>
              <a:rPr lang="ru-RU" sz="4000" b="1" dirty="0" err="1" smtClean="0"/>
              <a:t>бачонку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182</Words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Русский  язык</vt:lpstr>
      <vt:lpstr>  к  на  по  через  около  над  из   в            и  а  но  если  зато  да       не  ни  ли  бы  то  же  да  нет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Саквояж – род  дорожной  сумки с  запором,  обычно  кожаной.                                                 Толковый  словарь  русского                                                   языка С.И.Ожегова                                     </vt:lpstr>
      <vt:lpstr>                 вокзал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 язык</dc:title>
  <cp:lastModifiedBy>Ирина Васильевна</cp:lastModifiedBy>
  <cp:revision>27</cp:revision>
  <dcterms:modified xsi:type="dcterms:W3CDTF">2012-01-28T13:08:36Z</dcterms:modified>
</cp:coreProperties>
</file>