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39" d="100"/>
          <a:sy n="3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I:\&#1056;&#1080;&#1089;&#1091;&#1085;&#1086;&#1082;%203.GI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  «Действия над десятичными дробями».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643446"/>
            <a:ext cx="7854696" cy="1752600"/>
          </a:xfrm>
        </p:spPr>
        <p:txBody>
          <a:bodyPr/>
          <a:lstStyle/>
          <a:p>
            <a:r>
              <a:rPr lang="ru-RU" dirty="0" smtClean="0"/>
              <a:t>Учитель математики </a:t>
            </a:r>
            <a:br>
              <a:rPr lang="ru-RU" dirty="0" smtClean="0"/>
            </a:br>
            <a:r>
              <a:rPr lang="ru-RU" dirty="0" smtClean="0"/>
              <a:t>Малеева Елена Владимировна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Users\Владислав\Desktop\068_17.jpg','%D0%A5.%D0%9A. %D0%90%D0%BD%D0%B4%D0%B5%D1%80%D1%81%D0%B5%D0%BD. %D0%A1%D0%BD%D0%B5%D0%B6%D0%BD%D0%B0%D1%8F %D0%BA%D0%BE%D1%80%D0%BE%D0%BB%D0%B5%D0%B2%D0%B0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857232"/>
            <a:ext cx="9144000" cy="457203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401080" cy="53244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 потопаем немножко.</a:t>
            </a:r>
          </a:p>
          <a:p>
            <a:pPr>
              <a:buNone/>
            </a:pPr>
            <a:r>
              <a:rPr lang="ru-RU" dirty="0" smtClean="0"/>
              <a:t>А теперь представим, детки,</a:t>
            </a:r>
          </a:p>
          <a:p>
            <a:pPr>
              <a:buNone/>
            </a:pPr>
            <a:r>
              <a:rPr lang="ru-RU" dirty="0" smtClean="0"/>
              <a:t>Будто руки наши – ветки.</a:t>
            </a:r>
          </a:p>
          <a:p>
            <a:pPr>
              <a:buNone/>
            </a:pPr>
            <a:r>
              <a:rPr lang="ru-RU" dirty="0" smtClean="0"/>
              <a:t>Покачаем ими дружно,</a:t>
            </a:r>
          </a:p>
          <a:p>
            <a:pPr>
              <a:buNone/>
            </a:pPr>
            <a:r>
              <a:rPr lang="ru-RU" dirty="0" smtClean="0"/>
              <a:t> Словно ветер дует южный.</a:t>
            </a:r>
          </a:p>
          <a:p>
            <a:pPr>
              <a:buNone/>
            </a:pPr>
            <a:r>
              <a:rPr lang="ru-RU" dirty="0" smtClean="0"/>
              <a:t>Ветер стих. Вздохнули дружно.</a:t>
            </a:r>
          </a:p>
          <a:p>
            <a:pPr>
              <a:buNone/>
            </a:pPr>
            <a:r>
              <a:rPr lang="ru-RU" dirty="0" smtClean="0"/>
              <a:t>Нам урок продолжить нужно.</a:t>
            </a:r>
          </a:p>
          <a:p>
            <a:pPr>
              <a:buNone/>
            </a:pPr>
            <a:r>
              <a:rPr lang="ru-RU" dirty="0" smtClean="0"/>
              <a:t>Подравнялись, тихо сели</a:t>
            </a:r>
          </a:p>
          <a:p>
            <a:pPr>
              <a:buNone/>
            </a:pPr>
            <a:r>
              <a:rPr lang="ru-RU" dirty="0" smtClean="0"/>
              <a:t>И на доску посмотрели.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Отдохнув, Герда увидела перед собой прыгающего старого Ворона. Герда спросила, не знает ли он, где Кай. Ворон ответил: «»Кар –</a:t>
            </a:r>
            <a:r>
              <a:rPr lang="ru-RU" dirty="0" err="1" smtClean="0"/>
              <a:t>кар</a:t>
            </a:r>
            <a:r>
              <a:rPr lang="ru-RU" dirty="0" smtClean="0"/>
              <a:t>, наверное знаю, где твой принц, но сначала реши задание»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5388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3)  «</a:t>
            </a:r>
            <a:r>
              <a:rPr lang="ru-RU" i="1" dirty="0" smtClean="0"/>
              <a:t>Решите уравнение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>( 2,1 – 0,7х) : 0,48 = </a:t>
            </a:r>
            <a:r>
              <a:rPr lang="ru-RU" dirty="0" smtClean="0"/>
              <a:t>3,5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Самостоятельное решение, затем – сверка с доской.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Герда с нашей помощью решила уравнение и Ворон привел ее к принцу и принцессе, но это был не Кай. Чтобы развеселить Герду, принц с принцессой предложили ей «разгадать» логические задачи.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)</a:t>
            </a:r>
            <a:r>
              <a:rPr lang="ru-RU" i="1" dirty="0" smtClean="0"/>
              <a:t> </a:t>
            </a:r>
            <a:r>
              <a:rPr lang="ru-RU" dirty="0" smtClean="0"/>
              <a:t>« </a:t>
            </a:r>
            <a:r>
              <a:rPr lang="ru-RU" i="1" dirty="0" smtClean="0"/>
              <a:t>Исключите лишнее слово»:</a:t>
            </a:r>
            <a:r>
              <a:rPr lang="ru-RU" dirty="0" smtClean="0"/>
              <a:t> </a:t>
            </a:r>
            <a:r>
              <a:rPr lang="ru-RU" dirty="0" err="1" smtClean="0"/>
              <a:t>рбьод</a:t>
            </a:r>
            <a:r>
              <a:rPr lang="ru-RU" dirty="0" smtClean="0"/>
              <a:t>, </a:t>
            </a:r>
            <a:r>
              <a:rPr lang="ru-RU" dirty="0" err="1" smtClean="0"/>
              <a:t>резоток</a:t>
            </a:r>
            <a:r>
              <a:rPr lang="ru-RU" dirty="0" smtClean="0"/>
              <a:t>, </a:t>
            </a:r>
            <a:r>
              <a:rPr lang="ru-RU" dirty="0" err="1" smtClean="0"/>
              <a:t>чул</a:t>
            </a:r>
            <a:r>
              <a:rPr lang="ru-RU" dirty="0" smtClean="0"/>
              <a:t>, </a:t>
            </a:r>
            <a:r>
              <a:rPr lang="ru-RU" dirty="0" err="1" smtClean="0"/>
              <a:t>мапряя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92880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i="1" dirty="0" smtClean="0"/>
              <a:t>Решение: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2,1-0,7х=1,68;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0,7х=2,1-1,68;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0,7х=0,42;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х=0,6;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Ответ: 0,6.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5857892"/>
            <a:ext cx="96440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Ответ: дробь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2457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Владислав\Desktop\35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32"/>
            <a:ext cx="9054629" cy="257176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895996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5) 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i="1" dirty="0" smtClean="0"/>
              <a:t>Найдите  недостающее число</a:t>
            </a:r>
            <a:r>
              <a:rPr lang="ru-RU" i="1" dirty="0" smtClean="0"/>
              <a:t>»: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u="sng" dirty="0" smtClean="0">
                <a:hlinkClick r:id="rId3" action="ppaction://hlinkfile"/>
              </a:rPr>
              <a:t>           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1,5            </a:t>
            </a:r>
            <a:r>
              <a:rPr lang="ru-RU" dirty="0" smtClean="0"/>
              <a:t>5             </a:t>
            </a:r>
            <a:r>
              <a:rPr lang="ru-RU" dirty="0" smtClean="0"/>
              <a:t>2,3                                             10,2             </a:t>
            </a:r>
            <a:r>
              <a:rPr lang="ru-RU" dirty="0" smtClean="0"/>
              <a:t>?                  </a:t>
            </a:r>
            <a:r>
              <a:rPr lang="ru-RU" dirty="0" smtClean="0"/>
              <a:t>2,8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1,2                                                                                      2,5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Герда рассказала им свою историю и попросила у принца и принцессы карету, что дальше отправиться в поисках Кая. </a:t>
            </a:r>
          </a:p>
          <a:p>
            <a:pPr>
              <a:buNone/>
            </a:pPr>
            <a:r>
              <a:rPr lang="ru-RU" dirty="0" smtClean="0"/>
              <a:t>Долго ехала Герда на карете, но в лесу ее поймали разбойники, которыми командовала маленькая Разбойница. Рассказ Герды опечалил Разбойницу. И она решила отпустить ее, если Герда решит задачу.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Самостоятельное решение.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1000108"/>
            <a:ext cx="1143008" cy="78581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215074" y="928670"/>
            <a:ext cx="1071570" cy="78581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714620"/>
            <a:ext cx="3050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(Ответ: 10,2+2,5+2,8 = 15,5)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C:\Users\Владислав\Desktop\068_0b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1071538" y="768408"/>
            <a:ext cx="6500858" cy="60895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6102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6) «</a:t>
            </a:r>
            <a:r>
              <a:rPr lang="ru-RU" i="1" dirty="0" smtClean="0"/>
              <a:t>Решите задачу»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Найди площадь леса, в котором я живу, если он имеет форму прямоугольника с длиной 18,4км, а шириной на 8,9 км меньше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Северный Олень привез Герду к бабушке Лапландки, которая сказала: « Моя подруга Финка знает, где Кай, но она покажет тебе дорогу, если ты решишь задачу».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Работа у доски.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42886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i="1" dirty="0" smtClean="0"/>
              <a:t>(   Решение. 1) 18,4-8,9=9,5 (км) –ширина леса;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2)18,4 9,5=174,8 (км )–площадь леса.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        Ответ: 174,8 км ).</a:t>
            </a:r>
            <a:endParaRPr lang="ru-RU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Users\Владислав\Desktop\465132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1714480" y="360289"/>
            <a:ext cx="5592771" cy="649771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572560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7) </a:t>
            </a:r>
            <a:r>
              <a:rPr lang="ru-RU" i="1" dirty="0" smtClean="0"/>
              <a:t>«Задача Финки»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Из двух пунктов, расстояние между которыми равно 34,68 км, одновременно навстречу друг другу вышли два пешехода. Скорость первого пешехода равна 4,8 км в час, а скорость второго – 5,4 км в час. Через сколько часов пешеходы встретятся?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Мы справились и с этим заданием и Финка показала дорогу к Снежной Королеве. Когда Герда увидела Кая, она бросилась к нему, но тот стоял неподвижно. В его глазах и сердце были льдинки. Их нужно растопить. Для этого звездочки в примерах замените на цифры.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Самостоятельное решение в парах.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0030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i="1" dirty="0" smtClean="0"/>
              <a:t>(   Решение. 1) 5,4 + 4,8 = 10,2 ( км в час) – общая скорость;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2) 34,68 : 10,2 = 3,4 (ч) – время встречи пешеходов.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        Ответ: 3,4 ч .)  </a:t>
            </a:r>
            <a:endParaRPr lang="ru-RU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C:\Users\Владислав\Desktop\4+650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1142976" y="683332"/>
            <a:ext cx="6419870" cy="617466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0388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8) «</a:t>
            </a:r>
            <a:r>
              <a:rPr lang="ru-RU" i="1" dirty="0" smtClean="0"/>
              <a:t>Замените звездочки цифрами</a:t>
            </a:r>
            <a:r>
              <a:rPr lang="ru-RU" i="1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1,*</a:t>
            </a:r>
          </a:p>
          <a:p>
            <a:pPr>
              <a:buNone/>
            </a:pPr>
            <a:r>
              <a:rPr lang="ru-RU" dirty="0" smtClean="0"/>
              <a:t>   *,6</a:t>
            </a:r>
          </a:p>
          <a:p>
            <a:pPr>
              <a:buNone/>
            </a:pPr>
            <a:r>
              <a:rPr lang="ru-RU" dirty="0" smtClean="0"/>
              <a:t>------</a:t>
            </a:r>
          </a:p>
          <a:p>
            <a:pPr>
              <a:buNone/>
            </a:pPr>
            <a:r>
              <a:rPr lang="ru-RU" dirty="0" smtClean="0"/>
              <a:t>* * 8</a:t>
            </a:r>
          </a:p>
          <a:p>
            <a:pPr>
              <a:buNone/>
            </a:pPr>
            <a:r>
              <a:rPr lang="ru-RU" dirty="0" smtClean="0"/>
              <a:t>3 *</a:t>
            </a:r>
          </a:p>
          <a:p>
            <a:pPr>
              <a:buNone/>
            </a:pPr>
            <a:r>
              <a:rPr lang="ru-RU" dirty="0" smtClean="0"/>
              <a:t>------</a:t>
            </a:r>
          </a:p>
          <a:p>
            <a:pPr>
              <a:buNone/>
            </a:pPr>
            <a:r>
              <a:rPr lang="ru-RU" dirty="0" smtClean="0"/>
              <a:t>4,* 8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Сердце Кая растаяло, он вспомнил Герду. И вместе они отправились домой.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57158" y="1214422"/>
            <a:ext cx="214314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57158" y="1214422"/>
            <a:ext cx="214314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7158" y="3714752"/>
            <a:ext cx="3050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400" dirty="0" smtClean="0"/>
              <a:t>Ответ</a:t>
            </a:r>
            <a:r>
              <a:rPr lang="ru-RU" sz="2400" dirty="0" smtClean="0"/>
              <a:t>: 1,8; 2,6 = 4,68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1" descr="C:\Users\Владислав\Desktop\153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1142976" y="547394"/>
            <a:ext cx="6786610" cy="631060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681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b="1" dirty="0" smtClean="0"/>
              <a:t>Рефлексия.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На своем путевом листе напишите, за что вы можете себя похвалить, а за что поругать, а также выставите «оценку» своему настроению в конце урока.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b="1" dirty="0" smtClean="0"/>
              <a:t>Итоги урока. Домашнее задание.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Вот закончена игра,</a:t>
            </a:r>
          </a:p>
          <a:p>
            <a:pPr>
              <a:buNone/>
            </a:pPr>
            <a:r>
              <a:rPr lang="ru-RU" dirty="0" smtClean="0"/>
              <a:t>Результат узнать пора.</a:t>
            </a:r>
          </a:p>
          <a:p>
            <a:pPr>
              <a:buNone/>
            </a:pPr>
            <a:r>
              <a:rPr lang="ru-RU" dirty="0" smtClean="0"/>
              <a:t>Кто же лучше всех трудился?</a:t>
            </a:r>
          </a:p>
          <a:p>
            <a:pPr>
              <a:buNone/>
            </a:pPr>
            <a:r>
              <a:rPr lang="ru-RU" dirty="0" smtClean="0"/>
              <a:t>Кто же в сказке отличился?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1" descr="C:\Users\Владислав\Desktop\153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1428728" y="613824"/>
            <a:ext cx="6715172" cy="62441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Молодцы ребята! </a:t>
            </a:r>
          </a:p>
          <a:p>
            <a:pPr>
              <a:buNone/>
            </a:pPr>
            <a:r>
              <a:rPr lang="ru-RU" dirty="0" smtClean="0"/>
              <a:t>Вы справились с заданьями</a:t>
            </a:r>
          </a:p>
          <a:p>
            <a:pPr>
              <a:buNone/>
            </a:pPr>
            <a:r>
              <a:rPr lang="ru-RU" dirty="0" smtClean="0"/>
              <a:t>И блеснули знаньями.</a:t>
            </a:r>
          </a:p>
          <a:p>
            <a:pPr>
              <a:buNone/>
            </a:pPr>
            <a:r>
              <a:rPr lang="ru-RU" dirty="0" smtClean="0"/>
              <a:t>Каю с </a:t>
            </a:r>
            <a:r>
              <a:rPr lang="ru-RU" dirty="0" err="1" smtClean="0"/>
              <a:t>Гердой</a:t>
            </a:r>
            <a:r>
              <a:rPr lang="ru-RU" dirty="0" smtClean="0"/>
              <a:t> помогли,</a:t>
            </a:r>
          </a:p>
          <a:p>
            <a:pPr>
              <a:buNone/>
            </a:pPr>
            <a:r>
              <a:rPr lang="ru-RU" dirty="0" smtClean="0"/>
              <a:t>От Снежной Королевы их спасли.</a:t>
            </a:r>
          </a:p>
          <a:p>
            <a:pPr>
              <a:buNone/>
            </a:pPr>
            <a:r>
              <a:rPr lang="ru-RU" dirty="0" smtClean="0"/>
              <a:t>А волшебный ключ к ученью -</a:t>
            </a:r>
          </a:p>
          <a:p>
            <a:pPr>
              <a:buNone/>
            </a:pPr>
            <a:r>
              <a:rPr lang="ru-RU" dirty="0" smtClean="0"/>
              <a:t>Ваше упорство и терпенье!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Спасибо за урок! До новых встреч в сказочной стране Математики!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Цели урока: </a:t>
            </a:r>
          </a:p>
          <a:p>
            <a:pPr>
              <a:buNone/>
            </a:pPr>
            <a:r>
              <a:rPr lang="ru-RU" dirty="0" smtClean="0"/>
              <a:t>- обобщить и систематизировать знания, умения и навыки учащихся при выполнении арифметических действий над десятичными дробями; прививать навыки беглого счета, аккуратность расположения записи в тетрадь и на доске; </a:t>
            </a:r>
          </a:p>
          <a:p>
            <a:pPr>
              <a:buNone/>
            </a:pPr>
            <a:r>
              <a:rPr lang="ru-RU" dirty="0" smtClean="0"/>
              <a:t>- развивать логическое мышление учащихся; внимание, интерес к предмету;</a:t>
            </a:r>
          </a:p>
          <a:p>
            <a:pPr>
              <a:buNone/>
            </a:pPr>
            <a:r>
              <a:rPr lang="ru-RU" dirty="0" smtClean="0"/>
              <a:t>-формировать коммуникативную и социальную компетентности учащихся.</a:t>
            </a:r>
          </a:p>
          <a:p>
            <a:pPr>
              <a:buNone/>
            </a:pPr>
            <a:r>
              <a:rPr lang="ru-RU" b="1" dirty="0" smtClean="0"/>
              <a:t>Тип урока: </a:t>
            </a:r>
            <a:r>
              <a:rPr lang="ru-RU" dirty="0" smtClean="0"/>
              <a:t>обобщение и систематизация знаний, умений, навыков.</a:t>
            </a:r>
          </a:p>
          <a:p>
            <a:pPr>
              <a:buNone/>
            </a:pPr>
            <a:r>
              <a:rPr lang="ru-RU" b="1" dirty="0" smtClean="0"/>
              <a:t>Форма проведения урока: </a:t>
            </a:r>
            <a:r>
              <a:rPr lang="ru-RU" i="1" dirty="0" smtClean="0"/>
              <a:t> </a:t>
            </a:r>
            <a:r>
              <a:rPr lang="ru-RU" dirty="0" smtClean="0"/>
              <a:t>урок-сказка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Оборудование:  </a:t>
            </a:r>
            <a:r>
              <a:rPr lang="ru-RU" dirty="0" smtClean="0"/>
              <a:t>- компьютер; </a:t>
            </a:r>
          </a:p>
          <a:p>
            <a:pPr>
              <a:buNone/>
            </a:pPr>
            <a:r>
              <a:rPr lang="ru-RU" dirty="0" smtClean="0"/>
              <a:t>- карточки для самостоятельной работы; </a:t>
            </a:r>
          </a:p>
          <a:p>
            <a:pPr>
              <a:buNone/>
            </a:pPr>
            <a:r>
              <a:rPr lang="ru-RU" dirty="0" smtClean="0"/>
              <a:t>- слайды;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мультимедийный</a:t>
            </a:r>
            <a:r>
              <a:rPr lang="ru-RU" dirty="0" smtClean="0"/>
              <a:t> проектор, экран.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Х.К. Андерсен. Снежная королева. Рис 0. &#10;Кликните на этот рисунок чтобы открыть полноразмерную иллюстрацию.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1785918" y="2643182"/>
            <a:ext cx="6905640" cy="372904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948690"/>
            <a:ext cx="885828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Ход урока.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1. </a:t>
            </a:r>
            <a:r>
              <a:rPr kumimoji="0" lang="ru-RU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Организационный момент</a:t>
            </a: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Ребята, послушайте, какая тишина!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Это в школе начались уроки.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Мы не будем тратить время зря, 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И приступим все к работе.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2. Мотивация урока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 мире много сказок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Грустных и смешных.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И прожить на свете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Нам нельзя без них!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Пусть герои сказок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Дарят нам тепло,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Пусть добро навеки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Побеждает зло!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ликните на рисунок чтобы закрыть это окно.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142976" y="2714620"/>
            <a:ext cx="7486650" cy="3876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ja-JP" sz="28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И сегодня наш урок не обычный, а сказочный. Почему? Случилась беда -  Снежная Королева забрала Кая, бросила ему в глаза и сердце льдинки «десятичных дробей», заморозив его так, что он забыл о Герде. Вот и отправилась девочка на поиски своего друга в царство Снежной королеве. Дорога нелегкая и мы поможем Герде найти Кая и растопить его сердце с помощью наших знаний и умений по теме «Десятичные дроби».</a:t>
            </a:r>
            <a:endParaRPr lang="ru-RU" altLang="ja-JP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ja-JP" sz="28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Захватим с собой путевые листы, в которые будем заносить итоги нашего приключения. В начале, пожалуйста, в своих листах отметьте по 12 – балльной шкале свое настроение в  данный момент.</a:t>
            </a:r>
            <a:endParaRPr lang="ru-RU" altLang="ja-JP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ja-JP" sz="28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Что ж в путь!</a:t>
            </a:r>
            <a:endParaRPr lang="ru-RU" altLang="ja-JP" sz="36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Владислав\Desktop\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8975168" cy="25117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3244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Актуализация опорных знаний.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Сначала обдумаем план наших действий.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 Устная работа “</a:t>
            </a:r>
            <a:r>
              <a:rPr lang="ru-RU" i="1" dirty="0" smtClean="0"/>
              <a:t>Думайте и соображайте”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Известно</a:t>
            </a:r>
            <a:r>
              <a:rPr lang="ru-RU" dirty="0" smtClean="0"/>
              <a:t>, какое важное значение имеет запятая в написании слов. От неправильной расстановки запятых смысл предложения может резко измениться. Например, как в известном мультфильме, “ Казнить, нельзя помиловать” или  “Казнить нельзя, помиловать”. В математике от положения запятой зависит верность или неверность равенства.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Расставьте в следующих равенствах запятые:</a:t>
            </a:r>
          </a:p>
          <a:p>
            <a:pPr lvl="0">
              <a:buNone/>
            </a:pPr>
            <a:r>
              <a:rPr lang="ru-RU" dirty="0" smtClean="0"/>
              <a:t>1) 32 </a:t>
            </a:r>
            <a:r>
              <a:rPr lang="ru-RU" dirty="0" smtClean="0"/>
              <a:t>+ 1,8=5 	</a:t>
            </a:r>
          </a:p>
          <a:p>
            <a:pPr lvl="0">
              <a:buNone/>
            </a:pPr>
            <a:r>
              <a:rPr lang="ru-RU" dirty="0" smtClean="0"/>
              <a:t>2) 7,36-336=4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3) 63 </a:t>
            </a:r>
            <a:r>
              <a:rPr lang="ru-RU" dirty="0" smtClean="0"/>
              <a:t>– </a:t>
            </a:r>
            <a:r>
              <a:rPr lang="ru-RU" dirty="0" smtClean="0"/>
              <a:t>27=60,3</a:t>
            </a:r>
          </a:p>
          <a:p>
            <a:pPr lvl="0">
              <a:buNone/>
            </a:pPr>
            <a:r>
              <a:rPr lang="ru-RU" dirty="0" smtClean="0"/>
              <a:t>4) 3 + 108=4,08	</a:t>
            </a:r>
          </a:p>
          <a:p>
            <a:pPr lvl="0">
              <a:buNone/>
            </a:pPr>
            <a:r>
              <a:rPr lang="ru-RU" dirty="0" smtClean="0"/>
              <a:t>5) 12•50=60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Когда </a:t>
            </a:r>
            <a:r>
              <a:rPr lang="ru-RU" dirty="0" smtClean="0"/>
              <a:t>план был обсужден, Герда отправилась к реке и спросила, не знает ли она где Кай. Речка ответила: «Если правильно соберешь правила, то я покажу тебе дорогу!»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572560" cy="60722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2) Фронтальный опрос «</a:t>
            </a:r>
            <a:r>
              <a:rPr lang="ru-RU" i="1" dirty="0" smtClean="0"/>
              <a:t>Соберите правила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Чтобы сложить или вычесть десятичные дроби надо:</a:t>
            </a:r>
          </a:p>
          <a:p>
            <a:pPr lvl="0">
              <a:buNone/>
            </a:pPr>
            <a:r>
              <a:rPr lang="ru-RU" dirty="0" smtClean="0"/>
              <a:t>- выполнить </a:t>
            </a:r>
            <a:r>
              <a:rPr lang="ru-RU" dirty="0" smtClean="0"/>
              <a:t>действия сложения и вычитания;</a:t>
            </a:r>
          </a:p>
          <a:p>
            <a:pPr lvl="0">
              <a:buNone/>
            </a:pPr>
            <a:r>
              <a:rPr lang="ru-RU" dirty="0" smtClean="0"/>
              <a:t>- в </a:t>
            </a:r>
            <a:r>
              <a:rPr lang="ru-RU" dirty="0" smtClean="0"/>
              <a:t>ответе запятую поставить </a:t>
            </a:r>
            <a:r>
              <a:rPr lang="ru-RU" dirty="0" smtClean="0"/>
              <a:t>под </a:t>
            </a:r>
            <a:r>
              <a:rPr lang="ru-RU" dirty="0" smtClean="0"/>
              <a:t>запятой в данных дробях;</a:t>
            </a:r>
          </a:p>
          <a:p>
            <a:pPr lvl="0">
              <a:buNone/>
            </a:pPr>
            <a:r>
              <a:rPr lang="ru-RU" dirty="0" smtClean="0"/>
              <a:t>- уравнять </a:t>
            </a:r>
            <a:r>
              <a:rPr lang="ru-RU" dirty="0" smtClean="0"/>
              <a:t>число знаков после запятой; </a:t>
            </a:r>
          </a:p>
          <a:p>
            <a:pPr lvl="0">
              <a:buNone/>
            </a:pPr>
            <a:r>
              <a:rPr lang="ru-RU" dirty="0" smtClean="0"/>
              <a:t>- записать </a:t>
            </a:r>
            <a:r>
              <a:rPr lang="ru-RU" dirty="0" smtClean="0"/>
              <a:t>дроби так, чтобы запятая оказалась </a:t>
            </a:r>
            <a:r>
              <a:rPr lang="ru-RU" dirty="0" smtClean="0"/>
              <a:t>под </a:t>
            </a:r>
            <a:r>
              <a:rPr lang="ru-RU" dirty="0" smtClean="0"/>
              <a:t>запятой.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Чтобы перемножить две десятичные дроби надо:</a:t>
            </a:r>
          </a:p>
          <a:p>
            <a:pPr lvl="0">
              <a:buNone/>
            </a:pPr>
            <a:r>
              <a:rPr lang="ru-RU" dirty="0" smtClean="0"/>
              <a:t>- отделить </a:t>
            </a:r>
            <a:r>
              <a:rPr lang="ru-RU" dirty="0" smtClean="0"/>
              <a:t>запятой столько цифр справа, сколько их стоит после  запятой в обоих множителях вместе;</a:t>
            </a:r>
          </a:p>
          <a:p>
            <a:pPr lvl="0">
              <a:buNone/>
            </a:pPr>
            <a:r>
              <a:rPr lang="ru-RU" dirty="0" smtClean="0"/>
              <a:t>- выполнить </a:t>
            </a:r>
            <a:r>
              <a:rPr lang="ru-RU" dirty="0" smtClean="0"/>
              <a:t>умножение, не обращая внимания на запятые.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Чтобы разделить число на десятичную дробь, надо:</a:t>
            </a:r>
          </a:p>
          <a:p>
            <a:pPr lvl="0">
              <a:buNone/>
            </a:pPr>
            <a:r>
              <a:rPr lang="ru-RU" dirty="0" smtClean="0"/>
              <a:t>- после </a:t>
            </a:r>
            <a:r>
              <a:rPr lang="ru-RU" dirty="0" smtClean="0"/>
              <a:t>этого выполнить деление на натуральное число; </a:t>
            </a:r>
          </a:p>
          <a:p>
            <a:pPr lvl="0">
              <a:buNone/>
            </a:pPr>
            <a:r>
              <a:rPr lang="ru-RU" dirty="0" smtClean="0"/>
              <a:t>- поставить </a:t>
            </a:r>
            <a:r>
              <a:rPr lang="ru-RU" dirty="0" smtClean="0"/>
              <a:t>в частном запятую, когда кончится деление</a:t>
            </a:r>
            <a:r>
              <a:rPr lang="ru-RU" b="1" dirty="0" smtClean="0"/>
              <a:t> </a:t>
            </a:r>
            <a:r>
              <a:rPr lang="ru-RU" dirty="0" smtClean="0"/>
              <a:t>целой части;</a:t>
            </a:r>
          </a:p>
          <a:p>
            <a:pPr lvl="0">
              <a:buNone/>
            </a:pPr>
            <a:r>
              <a:rPr lang="ru-RU" dirty="0" smtClean="0"/>
              <a:t>- в </a:t>
            </a:r>
            <a:r>
              <a:rPr lang="ru-RU" dirty="0" smtClean="0"/>
              <a:t>делимом и в делителе перенести запятую вправо на столько цифр, сколько их после запятой в делителе.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 дороге нам придется действовать как единая команда. Проверим, так ли </a:t>
            </a:r>
            <a:r>
              <a:rPr lang="ru-RU" dirty="0" smtClean="0"/>
              <a:t>это?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C:\Users\Владислав\Desktop\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9144000" cy="24288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Работа у доски по цепочке.</a:t>
            </a:r>
          </a:p>
          <a:p>
            <a:pPr>
              <a:buNone/>
            </a:pPr>
            <a:r>
              <a:rPr lang="ru-RU" b="1" dirty="0" smtClean="0"/>
              <a:t>3) </a:t>
            </a:r>
            <a:r>
              <a:rPr lang="ru-RU" dirty="0" smtClean="0"/>
              <a:t>Устный счет «</a:t>
            </a:r>
            <a:r>
              <a:rPr lang="ru-RU" i="1" dirty="0" smtClean="0"/>
              <a:t>Заполните фигуры».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1,4 + 0,6 </a:t>
            </a:r>
            <a:r>
              <a:rPr lang="ru-RU" dirty="0" smtClean="0"/>
              <a:t>=                                         </a:t>
            </a:r>
            <a:r>
              <a:rPr lang="ru-RU" dirty="0" smtClean="0"/>
              <a:t>: 9 </a:t>
            </a:r>
            <a:r>
              <a:rPr lang="ru-RU" dirty="0" smtClean="0"/>
              <a:t>=</a:t>
            </a:r>
          </a:p>
          <a:p>
            <a:pPr>
              <a:buNone/>
            </a:pPr>
            <a:r>
              <a:rPr lang="ru-RU" dirty="0" smtClean="0"/>
              <a:t>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- </a:t>
            </a:r>
            <a:r>
              <a:rPr lang="ru-RU" dirty="0" smtClean="0"/>
              <a:t>1,7 </a:t>
            </a:r>
            <a:r>
              <a:rPr lang="ru-RU" dirty="0" smtClean="0"/>
              <a:t>=</a:t>
            </a:r>
            <a:r>
              <a:rPr lang="ru-RU" dirty="0" smtClean="0"/>
              <a:t> </a:t>
            </a:r>
            <a:r>
              <a:rPr lang="ru-RU" dirty="0" smtClean="0"/>
              <a:t>                                  + </a:t>
            </a:r>
            <a:r>
              <a:rPr lang="ru-RU" dirty="0" smtClean="0"/>
              <a:t>0,96</a:t>
            </a:r>
            <a:r>
              <a:rPr lang="ru-RU" dirty="0" smtClean="0"/>
              <a:t>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err="1" smtClean="0"/>
              <a:t>х</a:t>
            </a:r>
            <a:r>
              <a:rPr lang="ru-RU" dirty="0" smtClean="0"/>
              <a:t> 1,2 =   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smtClean="0"/>
              <a:t>0,5=  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Молодцы, вы помогли Герде и речка показала ей дорогу. Девочка села в лодку и поплыла.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2071670" y="2643182"/>
            <a:ext cx="1049338" cy="685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642910" y="3643314"/>
            <a:ext cx="1049338" cy="685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3429000"/>
            <a:ext cx="785818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500570"/>
            <a:ext cx="785818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428860" y="4286256"/>
            <a:ext cx="928694" cy="92869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286248" y="2357430"/>
            <a:ext cx="928694" cy="92869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2714620"/>
            <a:ext cx="1071570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3857628"/>
            <a:ext cx="1071570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6572264" y="3714752"/>
            <a:ext cx="642942" cy="642942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4500562" y="4643446"/>
            <a:ext cx="642942" cy="642942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C:\Users\Владислав\Desktop\6963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500034" y="785770"/>
            <a:ext cx="8118861" cy="607223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472518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4.</a:t>
            </a:r>
            <a:r>
              <a:rPr lang="ru-RU" b="1" dirty="0" smtClean="0"/>
              <a:t>Обобщение и систематизация знаний, умений и навыков.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вот Герда приплыла к старой волшебнице. Старушке девочка очень понравилась. Чтоб Герда забыла Кая, она, расчесывая девочке волосы, заколдовала ее. </a:t>
            </a:r>
          </a:p>
          <a:p>
            <a:pPr>
              <a:buNone/>
            </a:pPr>
            <a:r>
              <a:rPr lang="ru-RU" dirty="0" smtClean="0"/>
              <a:t>Чтобы чары пропали, надо выполнить следующие задания.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1) «Вычислите наиболее простым способом</a:t>
            </a:r>
            <a:r>
              <a:rPr lang="ru-RU" dirty="0" smtClean="0"/>
              <a:t>»: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а) 5,94•0,07+0,33•5,94+0,4•0,06,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б) 6,85•3,2-6,85•1,7-1,5•6,85.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3929066"/>
            <a:ext cx="767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2,4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4714884"/>
            <a:ext cx="81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Владислав\Desktop\068_17.jpg','%D0%A5.%D0%9A. %D0%90%D0%BD%D0%B4%D0%B5%D1%80%D1%81%D0%B5%D0%BD. %D0%A1%D0%BD%D0%B5%D0%B6%D0%BD%D0%B0%D1%8F %D0%BA%D0%BE%D1%80%D0%BE%D0%BB%D0%B5%D0%B2%D0%B0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1285860"/>
            <a:ext cx="9144000" cy="45339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47690"/>
            <a:ext cx="8686800" cy="61103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2) «</a:t>
            </a:r>
            <a:r>
              <a:rPr lang="ru-RU" i="1" dirty="0" smtClean="0"/>
              <a:t>Продолжите ряд чисел</a:t>
            </a:r>
            <a:r>
              <a:rPr lang="ru-RU" dirty="0" smtClean="0"/>
              <a:t>»: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Посмотрите на числа в каждом ряду; догадайтесь, по какому признаку они собраны вместе и запишите ещё по три числа в каждый ряд.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0,2; 0,7; 1,2;…;        </a:t>
            </a:r>
          </a:p>
          <a:p>
            <a:pPr lvl="0">
              <a:buNone/>
            </a:pPr>
            <a:r>
              <a:rPr lang="ru-RU" dirty="0" smtClean="0"/>
              <a:t>1,1; 2,2; 4,4;…;         </a:t>
            </a:r>
          </a:p>
          <a:p>
            <a:pPr lvl="0">
              <a:buNone/>
            </a:pPr>
            <a:r>
              <a:rPr lang="ru-RU" dirty="0" smtClean="0"/>
              <a:t>2,5; 5; 7,5; 10;… .     </a:t>
            </a:r>
          </a:p>
          <a:p>
            <a:pPr>
              <a:buNone/>
            </a:pPr>
            <a:r>
              <a:rPr lang="ru-RU" dirty="0" smtClean="0"/>
              <a:t>  </a:t>
            </a:r>
          </a:p>
          <a:p>
            <a:pPr>
              <a:buNone/>
            </a:pPr>
            <a:r>
              <a:rPr lang="ru-RU" dirty="0" smtClean="0"/>
              <a:t>Мы помогли Герде вспомнить Кая и она убежала от волшебницы. Долго бежала, устала и присела отдохнуть. И мы отдохнем вместе с ней.</a:t>
            </a:r>
          </a:p>
          <a:p>
            <a:pPr>
              <a:buNone/>
            </a:pPr>
            <a:r>
              <a:rPr lang="ru-RU" dirty="0" smtClean="0"/>
              <a:t>Физкультминутка.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Ученики за учителем повторяют движения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Из - за парт мы выйдем дружно,</a:t>
            </a:r>
          </a:p>
          <a:p>
            <a:pPr>
              <a:buNone/>
            </a:pPr>
            <a:r>
              <a:rPr lang="ru-RU" dirty="0" smtClean="0"/>
              <a:t>Но шуметь совсем не нужно,</a:t>
            </a:r>
          </a:p>
          <a:p>
            <a:pPr>
              <a:buNone/>
            </a:pPr>
            <a:r>
              <a:rPr lang="ru-RU" dirty="0" smtClean="0"/>
              <a:t>Встали прямо, ноги вместе,</a:t>
            </a:r>
          </a:p>
          <a:p>
            <a:pPr>
              <a:buNone/>
            </a:pPr>
            <a:r>
              <a:rPr lang="ru-RU" dirty="0" smtClean="0"/>
              <a:t>Поворот кругом, на месте.</a:t>
            </a:r>
          </a:p>
          <a:p>
            <a:pPr>
              <a:buNone/>
            </a:pPr>
            <a:r>
              <a:rPr lang="ru-RU" dirty="0" smtClean="0"/>
              <a:t>Хлопнем пару раз в ладошки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756</Words>
  <PresentationFormat>Экран (4:3)</PresentationFormat>
  <Paragraphs>213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Тема урока:   «Действия над десятичными дробями».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 «Действия над десятичными дробями».</dc:title>
  <dc:creator>Владислав</dc:creator>
  <cp:lastModifiedBy>Владислав</cp:lastModifiedBy>
  <cp:revision>10</cp:revision>
  <dcterms:created xsi:type="dcterms:W3CDTF">2012-04-13T15:02:55Z</dcterms:created>
  <dcterms:modified xsi:type="dcterms:W3CDTF">2012-04-13T16:34:22Z</dcterms:modified>
</cp:coreProperties>
</file>