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58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zoom dir="in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50;&#1072;&#1079;&#1072;&#1085;&#1082;&#1086;&#1074;\Maid%20with%20the%20Flaxen%20Hair.mp3" TargetMode="Externa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1466840"/>
          </a:xfrm>
        </p:spPr>
        <p:txBody>
          <a:bodyPr/>
          <a:lstStyle/>
          <a:p>
            <a:pPr algn="ctr"/>
            <a:r>
              <a:rPr lang="ru-RU" sz="3200" dirty="0" smtClean="0"/>
              <a:t>Музей изобразительно-выразительных средств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 flipV="1">
            <a:off x="4000496" y="2285992"/>
            <a:ext cx="4000528" cy="407196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214554"/>
            <a:ext cx="392909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Задание 10. </a:t>
            </a:r>
            <a:br>
              <a:rPr lang="ru-RU" dirty="0" smtClean="0"/>
            </a:br>
            <a:r>
              <a:rPr lang="ru-RU" dirty="0" smtClean="0"/>
              <a:t>«Код для выхода»</a:t>
            </a:r>
            <a:endParaRPr lang="ru-RU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8623" y="1609725"/>
            <a:ext cx="5896153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Критерии оценки задания 10.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b="1" dirty="0" smtClean="0"/>
              <a:t>Нет ошибок – 3 балла;</a:t>
            </a:r>
          </a:p>
          <a:p>
            <a:pPr>
              <a:buNone/>
            </a:pPr>
            <a:r>
              <a:rPr lang="ru-RU" sz="3600" b="1" dirty="0" smtClean="0"/>
              <a:t>1 ошибка – 2 балла;</a:t>
            </a:r>
          </a:p>
          <a:p>
            <a:pPr>
              <a:buNone/>
            </a:pPr>
            <a:r>
              <a:rPr lang="ru-RU" sz="3600" b="1" dirty="0" smtClean="0"/>
              <a:t>2 ошибки – 1 балл;</a:t>
            </a:r>
          </a:p>
          <a:p>
            <a:pPr>
              <a:buNone/>
            </a:pPr>
            <a:r>
              <a:rPr lang="ru-RU" sz="3600" b="1" dirty="0" smtClean="0"/>
              <a:t>3 ошибки и более – 0 баллов. </a:t>
            </a:r>
            <a:endParaRPr lang="ru-RU" sz="3600" b="1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err="1" smtClean="0"/>
              <a:t>Синквейн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b="1" dirty="0" smtClean="0"/>
              <a:t>Средства выразительности</a:t>
            </a:r>
            <a:br>
              <a:rPr lang="ru-RU" sz="3600" b="1" dirty="0" smtClean="0"/>
            </a:br>
            <a:r>
              <a:rPr lang="ru-RU" sz="3600" b="1" dirty="0" smtClean="0"/>
              <a:t>Они</a:t>
            </a:r>
            <a:br>
              <a:rPr lang="ru-RU" sz="3600" b="1" dirty="0" smtClean="0"/>
            </a:br>
            <a:r>
              <a:rPr lang="ru-RU" sz="3600" b="1" dirty="0" smtClean="0"/>
              <a:t>Красивые, живые (необычные…)</a:t>
            </a:r>
            <a:br>
              <a:rPr lang="ru-RU" sz="3600" b="1" dirty="0" smtClean="0"/>
            </a:br>
            <a:r>
              <a:rPr lang="ru-RU" sz="3600" b="1" dirty="0" smtClean="0"/>
              <a:t>Украшают, описывают, имитируют</a:t>
            </a:r>
            <a:br>
              <a:rPr lang="ru-RU" sz="3600" b="1" dirty="0" smtClean="0"/>
            </a:br>
            <a:r>
              <a:rPr lang="ru-RU" sz="3600" b="1" dirty="0" smtClean="0"/>
              <a:t>"Богатство языка … богатство мыслей". (Н.М.Карамзин).</a:t>
            </a:r>
            <a:br>
              <a:rPr lang="ru-RU" sz="3600" b="1" dirty="0" smtClean="0"/>
            </a:br>
            <a:r>
              <a:rPr lang="ru-RU" sz="3600" b="1" dirty="0" smtClean="0"/>
              <a:t>Сокровища речи (тропы)</a:t>
            </a:r>
          </a:p>
          <a:p>
            <a:endParaRPr lang="ru-RU" b="1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Критерии оценки </a:t>
            </a:r>
            <a:r>
              <a:rPr lang="ru-RU" dirty="0" err="1" smtClean="0"/>
              <a:t>синквейна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472386" cy="4846320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b="1" dirty="0" smtClean="0"/>
              <a:t>Соответствие форме образца</a:t>
            </a:r>
          </a:p>
          <a:p>
            <a:pPr>
              <a:buNone/>
            </a:pPr>
            <a:r>
              <a:rPr lang="ru-RU" sz="3600" b="1" dirty="0" smtClean="0"/>
              <a:t>  –1 балл;</a:t>
            </a:r>
          </a:p>
          <a:p>
            <a:pPr>
              <a:buNone/>
            </a:pPr>
            <a:r>
              <a:rPr lang="ru-RU" sz="3600" b="1" dirty="0" smtClean="0"/>
              <a:t>В содержании нет фактических ошибок и противоречий – 1 балл;</a:t>
            </a:r>
          </a:p>
          <a:p>
            <a:pPr>
              <a:buNone/>
            </a:pPr>
            <a:r>
              <a:rPr lang="ru-RU" sz="3600" b="1" dirty="0" smtClean="0"/>
              <a:t>В </a:t>
            </a:r>
            <a:r>
              <a:rPr lang="ru-RU" sz="3600" b="1" dirty="0" err="1" smtClean="0"/>
              <a:t>синквейн</a:t>
            </a:r>
            <a:r>
              <a:rPr lang="ru-RU" sz="3600" b="1" dirty="0" smtClean="0"/>
              <a:t> включена цитата или крылатое выражение – 1 балл;</a:t>
            </a:r>
          </a:p>
          <a:p>
            <a:pPr>
              <a:buNone/>
            </a:pPr>
            <a:r>
              <a:rPr lang="ru-RU" sz="3600" b="1" dirty="0" smtClean="0"/>
              <a:t>Задание не выполнено – 0 баллов.</a:t>
            </a:r>
          </a:p>
          <a:p>
            <a:pPr>
              <a:buNone/>
            </a:pPr>
            <a:endParaRPr lang="ru-RU" b="1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Критерии оценки кроссворда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472386" cy="446279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600" b="1" dirty="0" smtClean="0"/>
              <a:t>Отгадал менее 3 слов – 0 баллов;</a:t>
            </a:r>
          </a:p>
          <a:p>
            <a:pPr>
              <a:buNone/>
            </a:pPr>
            <a:r>
              <a:rPr lang="ru-RU" sz="3600" b="1" dirty="0" smtClean="0"/>
              <a:t>Принял участие в разгадывании, отгадал не менее 3-4 слов</a:t>
            </a:r>
          </a:p>
          <a:p>
            <a:pPr>
              <a:buNone/>
            </a:pPr>
            <a:r>
              <a:rPr lang="ru-RU" sz="3600" b="1" dirty="0" smtClean="0"/>
              <a:t>  – 1балл;</a:t>
            </a:r>
          </a:p>
          <a:p>
            <a:pPr>
              <a:buNone/>
            </a:pPr>
            <a:r>
              <a:rPr lang="ru-RU" sz="3600" b="1" dirty="0" smtClean="0"/>
              <a:t>Не отгадал всего одно – два слова – 2 балла;</a:t>
            </a:r>
          </a:p>
          <a:p>
            <a:pPr>
              <a:buNone/>
            </a:pPr>
            <a:r>
              <a:rPr lang="ru-RU" sz="3600" b="1" dirty="0" smtClean="0"/>
              <a:t>Разгадал все слова – 3 балла.</a:t>
            </a:r>
          </a:p>
          <a:p>
            <a:endParaRPr lang="ru-RU" b="1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Критерии оценки заданий 3-5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b="1" dirty="0" smtClean="0"/>
              <a:t>1 ошибка – 3 балла;</a:t>
            </a:r>
          </a:p>
          <a:p>
            <a:pPr>
              <a:buNone/>
            </a:pPr>
            <a:r>
              <a:rPr lang="ru-RU" sz="3600" b="1" dirty="0" smtClean="0"/>
              <a:t>2 ошибки – 2 балла;</a:t>
            </a:r>
          </a:p>
          <a:p>
            <a:pPr>
              <a:buNone/>
            </a:pPr>
            <a:r>
              <a:rPr lang="ru-RU" sz="3600" b="1" dirty="0" smtClean="0"/>
              <a:t>3 ошибки – 1 балл;</a:t>
            </a:r>
          </a:p>
          <a:p>
            <a:pPr>
              <a:buNone/>
            </a:pPr>
            <a:r>
              <a:rPr lang="ru-RU" sz="3600" b="1" dirty="0" smtClean="0"/>
              <a:t>Более 3 ошибок – 0 баллов.</a:t>
            </a:r>
            <a:endParaRPr lang="ru-RU" sz="3600" b="1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Задание 6 «Солнышко»</a:t>
            </a:r>
            <a:br>
              <a:rPr lang="ru-RU" dirty="0" smtClean="0"/>
            </a:br>
            <a:r>
              <a:rPr lang="ru-RU" sz="2700" dirty="0" smtClean="0"/>
              <a:t>1 балл за верный ответ</a:t>
            </a:r>
            <a:endParaRPr lang="ru-RU" sz="2700" dirty="0"/>
          </a:p>
        </p:txBody>
      </p:sp>
      <p:pic>
        <p:nvPicPr>
          <p:cNvPr id="1026" name="Picture 2" descr="C:\Users\user\Desktop\Казанков\su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512" y="738187"/>
            <a:ext cx="6907807" cy="6907807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Задание 7 «ромашка»</a:t>
            </a:r>
            <a:endParaRPr lang="ru-RU" dirty="0"/>
          </a:p>
        </p:txBody>
      </p:sp>
      <p:pic>
        <p:nvPicPr>
          <p:cNvPr id="8" name="Содержимое 7" descr="78_исп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7551" y="1609725"/>
            <a:ext cx="6058298" cy="4846638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Работа над текстом</a:t>
            </a:r>
            <a:endParaRPr lang="ru-RU" dirty="0"/>
          </a:p>
        </p:txBody>
      </p:sp>
      <p:pic>
        <p:nvPicPr>
          <p:cNvPr id="6" name="Содержимое 5" descr="Земля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770856"/>
            <a:ext cx="7239000" cy="4524375"/>
          </a:xfrm>
        </p:spPr>
      </p:pic>
      <p:pic>
        <p:nvPicPr>
          <p:cNvPr id="5" name="Maid with the Flaxen Hai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9512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Задание 8. «снежинка"</a:t>
            </a:r>
            <a:endParaRPr lang="ru-RU" dirty="0"/>
          </a:p>
        </p:txBody>
      </p:sp>
      <p:pic>
        <p:nvPicPr>
          <p:cNvPr id="4" name="Содержимое 3" descr="антонимы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2174" y="2071678"/>
            <a:ext cx="5390090" cy="3652390"/>
          </a:xfrm>
        </p:spPr>
      </p:pic>
      <p:pic>
        <p:nvPicPr>
          <p:cNvPr id="5" name="Содержимое 11" descr="Безымянный_снежинка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2928934"/>
            <a:ext cx="2428892" cy="1928826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195</TotalTime>
  <Words>171</Words>
  <Application>Microsoft Office PowerPoint</Application>
  <PresentationFormat>Экран (4:3)</PresentationFormat>
  <Paragraphs>33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Музей изобразительно-выразительных средств</vt:lpstr>
      <vt:lpstr>Синквейн</vt:lpstr>
      <vt:lpstr>Критерии оценки синквейна</vt:lpstr>
      <vt:lpstr>Критерии оценки кроссворда</vt:lpstr>
      <vt:lpstr>Критерии оценки заданий 3-5</vt:lpstr>
      <vt:lpstr>Задание 6 «Солнышко» 1 балл за верный ответ</vt:lpstr>
      <vt:lpstr>Задание 7 «ромашка»</vt:lpstr>
      <vt:lpstr>Работа над текстом</vt:lpstr>
      <vt:lpstr>Задание 8. «снежинка"</vt:lpstr>
      <vt:lpstr>Задание 10.  «Код для выхода»</vt:lpstr>
      <vt:lpstr>Критерии оценки задания 10.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27</cp:revision>
  <dcterms:modified xsi:type="dcterms:W3CDTF">2011-10-25T09:57:54Z</dcterms:modified>
</cp:coreProperties>
</file>