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7" r:id="rId4"/>
    <p:sldId id="271" r:id="rId5"/>
    <p:sldId id="28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56050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8792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5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Цель проекта:</a:t>
            </a:r>
            <a:br>
              <a:rPr lang="ru-RU" sz="5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 </a:t>
            </a:r>
            <a:endParaRPr lang="ru-RU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7920880" cy="4176464"/>
          </a:xfrm>
          <a:noFill/>
          <a:ln>
            <a:noFill/>
          </a:ln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365760" lvl="0" indent="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endParaRPr lang="ru-RU" sz="2400" dirty="0">
              <a:solidFill>
                <a:prstClr val="black"/>
              </a:solidFill>
              <a:latin typeface="Corbel"/>
            </a:endParaRPr>
          </a:p>
          <a:p>
            <a:pPr marL="365760" lvl="0" indent="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33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Воспитание патриотизма у детей старшего дошкольного возраста и формирование у них потребности совершать добрые дела и поступки,  развивать чувство сопричастности к окружающему   и развить такие качества как: сострадание, сочувствие,   находчивость, любознательность</a:t>
            </a:r>
            <a:r>
              <a:rPr lang="en-US" sz="33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,</a:t>
            </a:r>
            <a:r>
              <a:rPr lang="ru-RU" sz="33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любовь к </a:t>
            </a:r>
            <a:r>
              <a:rPr lang="ru-RU" sz="33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родному краю.</a:t>
            </a:r>
            <a:endParaRPr lang="ru-RU" sz="33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39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264696" cy="93610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Задачи проекта:</a:t>
            </a:r>
            <a:endParaRPr lang="ru-RU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1250674"/>
            <a:ext cx="7704856" cy="4338816"/>
          </a:xfrm>
        </p:spPr>
        <p:txBody>
          <a:bodyPr>
            <a:noAutofit/>
          </a:bodyPr>
          <a:lstStyle/>
          <a:p>
            <a:pPr marL="708660" lvl="0" indent="-34290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Формирование духовно-нравственного отношения и чувства сопричастности к родному дому, семье, детскому саду, городу, области</a:t>
            </a:r>
            <a:r>
              <a:rPr lang="en-US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, </a:t>
            </a: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к культурному</a:t>
            </a:r>
            <a:r>
              <a:rPr lang="en-US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наследию своего народа.</a:t>
            </a:r>
          </a:p>
          <a:p>
            <a:pPr marL="708660" lvl="0" indent="-34290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Формирование бережного отношения</a:t>
            </a:r>
            <a:r>
              <a:rPr lang="en-US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к природе родного  края.</a:t>
            </a:r>
          </a:p>
          <a:p>
            <a:pPr marL="708660" lvl="0" indent="-34290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000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Ориентирование  родителей </a:t>
            </a: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на патриотическое воспитание детей путём прикосновения к истории своей семьи. </a:t>
            </a:r>
          </a:p>
          <a:p>
            <a:pPr marL="708660" lvl="0" indent="-34290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Приобщение детей к культурному наследию</a:t>
            </a:r>
            <a:r>
              <a:rPr lang="en-US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,</a:t>
            </a: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 музыкальному фольклору </a:t>
            </a:r>
            <a:r>
              <a:rPr lang="en-US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, </a:t>
            </a:r>
            <a:r>
              <a:rPr lang="ru-RU" sz="2000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к семейным традициям  и  народно-прикладному искусству.</a:t>
            </a:r>
          </a:p>
          <a:p>
            <a:endParaRPr lang="ru-RU" sz="1800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00800" cy="72008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4000" i="1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Музыкальные пособия</a:t>
            </a:r>
            <a:r>
              <a:rPr lang="ru-RU" sz="3600" i="1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:</a:t>
            </a:r>
            <a:r>
              <a:rPr lang="ru-RU" sz="3600" spc="50" dirty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spc="50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836712"/>
            <a:ext cx="8208912" cy="4752528"/>
          </a:xfrm>
        </p:spPr>
        <p:txBody>
          <a:bodyPr>
            <a:normAutofit/>
          </a:bodyPr>
          <a:lstStyle/>
          <a:p>
            <a:pPr marL="45720" indent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Разработана система перспективного планирования музыкально-экологических мероприятий.</a:t>
            </a:r>
          </a:p>
          <a:p>
            <a:pPr marL="45720" indent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Подобран репертуар по русскому фольклору</a:t>
            </a:r>
            <a:r>
              <a:rPr lang="en-US" sz="2400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 народным традициям</a:t>
            </a:r>
            <a:r>
              <a:rPr lang="en-US" sz="2400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приметам и явлениям экологической направленности.</a:t>
            </a:r>
          </a:p>
          <a:p>
            <a:pPr marL="45720" indent="0"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Составлены сценарии занятий</a:t>
            </a:r>
            <a:r>
              <a:rPr lang="en-US" sz="2400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праздников и вечеров развлечений</a:t>
            </a:r>
            <a:r>
              <a:rPr lang="en-US" sz="2400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 благодаря которым дети осмысленно воспринимают явления и объекты природы посредством использования фольклорного репертуара.</a:t>
            </a:r>
          </a:p>
          <a:p>
            <a:pPr marL="45720" indent="0">
              <a:buNone/>
            </a:pPr>
            <a:endParaRPr lang="ru-RU" i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2050" name="Picture 2" descr="C:\Users\User\Desktop\анимация\5270e83f630d1f3ab1fab164bed893d5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236" y="4509120"/>
            <a:ext cx="301187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4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629310" cy="27363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Georgia" pitchFamily="18" charset="0"/>
              </a:rPr>
              <a:t>На занятиях у  детей появляется интерес к красочному</a:t>
            </a:r>
            <a: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i="1" dirty="0" smtClean="0">
                <a:solidFill>
                  <a:srgbClr val="C00000"/>
                </a:solidFill>
                <a:latin typeface="Georgia" pitchFamily="18" charset="0"/>
              </a:rPr>
              <a:t> выразительному образу. Он легко запоминается детьми</a:t>
            </a:r>
            <a: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sz="2800" i="1" dirty="0" smtClean="0">
                <a:solidFill>
                  <a:srgbClr val="C00000"/>
                </a:solidFill>
                <a:latin typeface="Georgia" pitchFamily="18" charset="0"/>
              </a:rPr>
              <a:t>является доступным источником знаний и сведений о русском фольклоре. Это несомненно интересно и увлекательно.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780928"/>
            <a:ext cx="8064896" cy="352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1AB39F">
                  <a:lumMod val="75000"/>
                </a:srgbClr>
              </a:buClr>
              <a:buSzPct val="130000"/>
            </a:pP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На познавательной деятельности по конструированию  дети изготовляют музыкальные инструменты с помощью коробочек</a:t>
            </a:r>
            <a:r>
              <a:rPr lang="en-US" sz="2400" i="1" dirty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 баночек</a:t>
            </a:r>
            <a:r>
              <a:rPr lang="en-US" sz="2400" i="1" dirty="0">
                <a:solidFill>
                  <a:srgbClr val="7030A0"/>
                </a:solidFill>
                <a:latin typeface="Georgia" pitchFamily="18" charset="0"/>
              </a:rPr>
              <a:t>, </a:t>
            </a: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бутылочек и наполняют их подручным материалом ( горох</a:t>
            </a:r>
            <a:r>
              <a:rPr lang="en-US" sz="2400" i="1" dirty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 пуговицы</a:t>
            </a:r>
            <a:r>
              <a:rPr lang="en-US" sz="2400" i="1" dirty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различные бусинки</a:t>
            </a:r>
            <a:r>
              <a:rPr lang="en-US" sz="2400" i="1" dirty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 бисер и т.д.)</a:t>
            </a: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1AB39F">
                  <a:lumMod val="75000"/>
                </a:srgbClr>
              </a:buClr>
              <a:buSzPct val="130000"/>
            </a:pP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В заключении украшают аппликацией из бумаги и картона. Получаются чудесные</a:t>
            </a:r>
            <a:r>
              <a:rPr lang="en-US" sz="2400" i="1" dirty="0">
                <a:solidFill>
                  <a:srgbClr val="7030A0"/>
                </a:solidFill>
                <a:latin typeface="Georgia" pitchFamily="18" charset="0"/>
              </a:rPr>
              <a:t>, </a:t>
            </a: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красочные инструменты</a:t>
            </a:r>
            <a:r>
              <a:rPr lang="en-US" sz="2400" i="1" dirty="0">
                <a:solidFill>
                  <a:srgbClr val="7030A0"/>
                </a:solidFill>
                <a:latin typeface="Georgia" pitchFamily="18" charset="0"/>
              </a:rPr>
              <a:t>, </a:t>
            </a:r>
            <a:r>
              <a:rPr lang="ru-RU" sz="2400" i="1" dirty="0">
                <a:solidFill>
                  <a:srgbClr val="7030A0"/>
                </a:solidFill>
                <a:latin typeface="Georgia" pitchFamily="18" charset="0"/>
              </a:rPr>
              <a:t>на которых дети с удовольствием играют и выступают.</a:t>
            </a:r>
            <a:endParaRPr lang="ru-RU" sz="2400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1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7" y="1412776"/>
            <a:ext cx="8748464" cy="260994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На познавательной деятельности по конструированию  дети изготовляют музыкальные инструменты с помощью коробочек</a:t>
            </a:r>
            <a:r>
              <a:rPr lang="en-US" sz="2000" i="1" dirty="0" smtClean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 баночек</a:t>
            </a:r>
            <a:r>
              <a:rPr lang="en-US" sz="2000" i="1" dirty="0" smtClean="0">
                <a:solidFill>
                  <a:srgbClr val="7030A0"/>
                </a:solidFill>
                <a:latin typeface="Georgia" pitchFamily="18" charset="0"/>
              </a:rPr>
              <a:t>, 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бутылочек и наполняют их подручным материалом ( горох</a:t>
            </a:r>
            <a:r>
              <a:rPr lang="en-US" sz="2000" i="1" dirty="0" smtClean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 пуговицы</a:t>
            </a:r>
            <a:r>
              <a:rPr lang="en-US" sz="2000" i="1" dirty="0" smtClean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различные бусинки</a:t>
            </a:r>
            <a:r>
              <a:rPr lang="en-US" sz="2000" i="1" dirty="0" smtClean="0">
                <a:solidFill>
                  <a:srgbClr val="7030A0"/>
                </a:solidFill>
                <a:latin typeface="Georgia" pitchFamily="18" charset="0"/>
              </a:rPr>
              <a:t>,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 бисер и т.д.)</a:t>
            </a:r>
          </a:p>
          <a:p>
            <a:pPr marL="45720" indent="0">
              <a:buNone/>
            </a:pP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В заключении украшают аппликацией из бумаги </a:t>
            </a:r>
            <a:r>
              <a:rPr lang="ru-RU" sz="2000" i="1" dirty="0">
                <a:solidFill>
                  <a:srgbClr val="7030A0"/>
                </a:solidFill>
                <a:latin typeface="Georgia" pitchFamily="18" charset="0"/>
              </a:rPr>
              <a:t>и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 картона. Получаются чудесные</a:t>
            </a:r>
            <a:r>
              <a:rPr lang="en-US" sz="2000" i="1" dirty="0" smtClean="0">
                <a:solidFill>
                  <a:srgbClr val="7030A0"/>
                </a:solidFill>
                <a:latin typeface="Georgia" pitchFamily="18" charset="0"/>
              </a:rPr>
              <a:t>, 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красочные инструменты</a:t>
            </a:r>
            <a:r>
              <a:rPr lang="en-US" sz="2000" i="1" dirty="0" smtClean="0">
                <a:solidFill>
                  <a:srgbClr val="7030A0"/>
                </a:solidFill>
                <a:latin typeface="Georgia" pitchFamily="18" charset="0"/>
              </a:rPr>
              <a:t>, </a:t>
            </a:r>
            <a:r>
              <a:rPr lang="ru-RU" sz="2000" i="1" dirty="0" smtClean="0">
                <a:solidFill>
                  <a:srgbClr val="7030A0"/>
                </a:solidFill>
                <a:latin typeface="Georgia" pitchFamily="18" charset="0"/>
              </a:rPr>
              <a:t>на которых дети с удовольствием играют и выступают.</a:t>
            </a:r>
            <a:endParaRPr lang="ru-RU" sz="20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4098" name="Picture 2" descr="C:\Users\User\Desktop\САД!\IMG_80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646" y="4131438"/>
            <a:ext cx="2700714" cy="20254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467544" y="26064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     Музыкальные   инструменты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                     своими руками</a:t>
            </a:r>
            <a:endParaRPr lang="ru-RU" sz="32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7" name="Picture 3" descr="C:\Users\User\Desktop\САД!\IMG_80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31438"/>
            <a:ext cx="2694953" cy="20211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3067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Другая 16">
      <a:dk1>
        <a:srgbClr val="FFFFFF"/>
      </a:dk1>
      <a:lt1>
        <a:srgbClr val="FF7070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312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  Цель проекта:    </vt:lpstr>
      <vt:lpstr>Задачи проекта:</vt:lpstr>
      <vt:lpstr>Музыкальные пособия: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«Русские красавицы»</dc:title>
  <dc:creator>User</dc:creator>
  <cp:lastModifiedBy>admin123</cp:lastModifiedBy>
  <cp:revision>164</cp:revision>
  <dcterms:created xsi:type="dcterms:W3CDTF">2013-02-04T13:28:54Z</dcterms:created>
  <dcterms:modified xsi:type="dcterms:W3CDTF">2013-08-15T15:37:15Z</dcterms:modified>
</cp:coreProperties>
</file>