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63AF-E920-4640-84D7-A67C9B6E5AE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509B-7BF4-40C8-90F0-57808F327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98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63AF-E920-4640-84D7-A67C9B6E5AE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509B-7BF4-40C8-90F0-57808F327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35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63AF-E920-4640-84D7-A67C9B6E5AE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509B-7BF4-40C8-90F0-57808F327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32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63AF-E920-4640-84D7-A67C9B6E5AE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509B-7BF4-40C8-90F0-57808F327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63AF-E920-4640-84D7-A67C9B6E5AE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509B-7BF4-40C8-90F0-57808F327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51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63AF-E920-4640-84D7-A67C9B6E5AE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509B-7BF4-40C8-90F0-57808F327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79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63AF-E920-4640-84D7-A67C9B6E5AE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509B-7BF4-40C8-90F0-57808F327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60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63AF-E920-4640-84D7-A67C9B6E5AE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509B-7BF4-40C8-90F0-57808F327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67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63AF-E920-4640-84D7-A67C9B6E5AE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509B-7BF4-40C8-90F0-57808F327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63AF-E920-4640-84D7-A67C9B6E5AE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509B-7BF4-40C8-90F0-57808F327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0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63AF-E920-4640-84D7-A67C9B6E5AE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509B-7BF4-40C8-90F0-57808F327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69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063AF-E920-4640-84D7-A67C9B6E5AEA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A509B-7BF4-40C8-90F0-57808F327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27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образования – качество жизни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301208"/>
            <a:ext cx="6400800" cy="838944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Мочульская Анна Владимировна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Приоритет смысла </a:t>
            </a:r>
            <a:br>
              <a:rPr lang="ru-RU" sz="3200" dirty="0" smtClean="0"/>
            </a:br>
            <a:r>
              <a:rPr lang="ru-RU" sz="3200" dirty="0" smtClean="0"/>
              <a:t>над целесообразностью</a:t>
            </a:r>
            <a:endParaRPr lang="ru-RU" sz="3200" dirty="0"/>
          </a:p>
        </p:txBody>
      </p:sp>
      <p:pic>
        <p:nvPicPr>
          <p:cNvPr id="8194" name="Picture 2" descr="d:\docs\aleksandrova\Рабочий стол\Картинки образование\waterjet_orig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619" y="1196752"/>
            <a:ext cx="27051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ocs\aleksandrova\Рабочий стол\Картинки образование\0_49ada_26ead8b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623245" cy="438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1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Современные представления </a:t>
            </a:r>
            <a:br>
              <a:rPr lang="ru-RU" sz="3200" dirty="0" smtClean="0"/>
            </a:br>
            <a:r>
              <a:rPr lang="ru-RU" sz="3200" dirty="0" smtClean="0"/>
              <a:t>о качестве образования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Качество образования измеряется эффективностью людей, его получивших</a:t>
            </a:r>
          </a:p>
          <a:p>
            <a:pPr marL="0" indent="0" algn="r">
              <a:buNone/>
            </a:pPr>
            <a:r>
              <a:rPr lang="ru-RU" dirty="0" smtClean="0"/>
              <a:t>В.К. </a:t>
            </a:r>
            <a:r>
              <a:rPr lang="ru-RU" dirty="0" err="1" smtClean="0"/>
              <a:t>Бацын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«Под качеством образования понимается характеристика системы образования, отражающая степень соответствия реальных достигаемых образовательных результатов нормативным требованиям, социальным и личностным ожиданиям»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А.М. Новиков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7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Приоритет мышления над знанием</a:t>
            </a:r>
            <a:endParaRPr lang="ru-RU" sz="3200" dirty="0"/>
          </a:p>
        </p:txBody>
      </p:sp>
      <p:pic>
        <p:nvPicPr>
          <p:cNvPr id="3074" name="Picture 2" descr="d:\docs\aleksandrova\Рабочий стол\Картинки образование\0_6494e_2726652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83629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Приоритет творческого начала </a:t>
            </a:r>
            <a:br>
              <a:rPr lang="ru-RU" sz="3200" dirty="0" smtClean="0"/>
            </a:br>
            <a:r>
              <a:rPr lang="ru-RU" sz="3200" dirty="0" smtClean="0"/>
              <a:t>в человеке</a:t>
            </a:r>
            <a:endParaRPr lang="ru-RU" sz="3200" dirty="0"/>
          </a:p>
        </p:txBody>
      </p:sp>
      <p:pic>
        <p:nvPicPr>
          <p:cNvPr id="4098" name="Picture 2" descr="d:\docs\aleksandrova\Рабочий стол\Картинки образование\Attachment.as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87194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2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Приоритет в воспитании гибкой, динамичной личности</a:t>
            </a:r>
            <a:endParaRPr lang="ru-RU" sz="3200" dirty="0"/>
          </a:p>
        </p:txBody>
      </p:sp>
      <p:pic>
        <p:nvPicPr>
          <p:cNvPr id="5122" name="Picture 2" descr="d:\docs\aleksandrova\Рабочий стол\Картинки образование\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9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Приоритет ценности </a:t>
            </a:r>
            <a:br>
              <a:rPr lang="ru-RU" sz="3200" dirty="0" smtClean="0"/>
            </a:br>
            <a:r>
              <a:rPr lang="ru-RU" sz="3200" dirty="0" smtClean="0"/>
              <a:t>эмоциональных переживаний</a:t>
            </a:r>
            <a:endParaRPr lang="ru-RU" sz="3200" dirty="0"/>
          </a:p>
        </p:txBody>
      </p:sp>
      <p:pic>
        <p:nvPicPr>
          <p:cNvPr id="6146" name="Picture 2" descr="d:\docs\aleksandrova\Рабочий стол\Картинки образование\2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34110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Приоритет диалога над монологом</a:t>
            </a:r>
            <a:endParaRPr lang="ru-RU" sz="3200" dirty="0"/>
          </a:p>
        </p:txBody>
      </p:sp>
      <p:pic>
        <p:nvPicPr>
          <p:cNvPr id="1026" name="Picture 2" descr="d:\docs\aleksandrova\Рабочий стол\Картинки образование\1_11060513074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257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8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Приоритет </a:t>
            </a:r>
            <a:r>
              <a:rPr lang="ru-RU" sz="3200" dirty="0" err="1" smtClean="0"/>
              <a:t>мультикультурности</a:t>
            </a:r>
            <a:r>
              <a:rPr lang="ru-RU" sz="3200" dirty="0" smtClean="0"/>
              <a:t> над </a:t>
            </a:r>
            <a:r>
              <a:rPr lang="ru-RU" sz="3200" dirty="0" err="1" smtClean="0"/>
              <a:t>монокультурностью</a:t>
            </a:r>
            <a:endParaRPr lang="ru-RU" sz="3200" dirty="0"/>
          </a:p>
        </p:txBody>
      </p:sp>
      <p:pic>
        <p:nvPicPr>
          <p:cNvPr id="2050" name="Picture 2" descr="d:\docs\aleksandrova\Рабочий стол\Картинки образование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4" y="1578141"/>
            <a:ext cx="4733428" cy="315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s\aleksandrova\Рабочий стол\Картинки образование\b_p13gg495aatcvq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56888"/>
            <a:ext cx="4914414" cy="274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1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Приоритет реальной жизни </a:t>
            </a:r>
            <a:br>
              <a:rPr lang="ru-RU" sz="3200" dirty="0" smtClean="0"/>
            </a:br>
            <a:r>
              <a:rPr lang="ru-RU" sz="3200" dirty="0" smtClean="0"/>
              <a:t>над «ученой книжностью»</a:t>
            </a:r>
            <a:endParaRPr lang="ru-RU" sz="3200" dirty="0"/>
          </a:p>
        </p:txBody>
      </p:sp>
      <p:pic>
        <p:nvPicPr>
          <p:cNvPr id="7170" name="Picture 2" descr="d:\docs\aleksandrova\Рабочий стол\Картинки образование\самообразование-студента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457442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ocs\aleksandrova\Рабочий стол\Картинки образование\x_63e83d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83253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9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чество образования – качество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Качество образования – качество жизни</Template>
  <TotalTime>9</TotalTime>
  <Words>77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Качество образования – качество жизни</vt:lpstr>
      <vt:lpstr>Качество образования – качество жизни</vt:lpstr>
      <vt:lpstr>Современные представления  о качестве образования</vt:lpstr>
      <vt:lpstr>Приоритет мышления над знанием</vt:lpstr>
      <vt:lpstr>Приоритет творческого начала  в человеке</vt:lpstr>
      <vt:lpstr>Приоритет в воспитании гибкой, динамичной личности</vt:lpstr>
      <vt:lpstr>Приоритет ценности  эмоциональных переживаний</vt:lpstr>
      <vt:lpstr>Приоритет диалога над монологом</vt:lpstr>
      <vt:lpstr>Приоритет мультикультурности над монокультурностью</vt:lpstr>
      <vt:lpstr>Приоритет реальной жизни  над «ученой книжностью»</vt:lpstr>
      <vt:lpstr>Приоритет смысла  над целесообразностью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Качество образования – качество жизни</dc:title>
  <dc:creator>Анна Николаевна Александрова</dc:creator>
  <cp:lastModifiedBy>CAT</cp:lastModifiedBy>
  <cp:revision>2</cp:revision>
  <dcterms:created xsi:type="dcterms:W3CDTF">2012-12-06T10:56:20Z</dcterms:created>
  <dcterms:modified xsi:type="dcterms:W3CDTF">2012-12-09T16:12:28Z</dcterms:modified>
</cp:coreProperties>
</file>