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D185700-1265-4CB6-9B46-129869B65D8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4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934EF-F535-4030-B555-03AB636498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A3A39-9E2F-4339-B529-483100D8BF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ADA8AB89-91BB-4B3A-B9B9-BB7B03C518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8E14A-F0E4-4782-9460-94A2E8126D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92745-AE1D-4BF5-A111-92E4ACD02F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B09BD-87CF-4BD8-A62A-B20A945B85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1D4BC-BE83-4D85-9A87-82603CDBE6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CE28B-6D1A-44C8-859E-9A6CA769DF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FCAA2-E68E-415A-BAB3-4D70FBF0F5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E0C08-FCBF-4912-8E9C-52DF6AAD55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4BC7F-36E1-42F5-90B9-2C74DE7D47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843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4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843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4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844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CF64F3AC-B5BC-48BE-A0D6-5DD3393EED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/>
              <a:t>Смотр знаний по теме</a:t>
            </a:r>
            <a:br>
              <a:rPr lang="ru-RU" sz="3200"/>
            </a:br>
            <a:r>
              <a:rPr lang="ru-RU" sz="3200"/>
              <a:t> «Дробные числа» </a:t>
            </a:r>
            <a:br>
              <a:rPr lang="ru-RU" sz="3200"/>
            </a:br>
            <a:r>
              <a:rPr lang="ru-RU" sz="3200"/>
              <a:t>5 класс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4724400"/>
            <a:ext cx="4013200" cy="182245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1400" dirty="0"/>
              <a:t>Учитель математики </a:t>
            </a:r>
            <a:r>
              <a:rPr lang="ru-RU" sz="1400" dirty="0" err="1"/>
              <a:t>Ащеулова</a:t>
            </a:r>
            <a:r>
              <a:rPr lang="ru-RU" sz="1400" dirty="0"/>
              <a:t> Е. В.</a:t>
            </a:r>
          </a:p>
          <a:p>
            <a:pPr algn="ctr">
              <a:lnSpc>
                <a:spcPct val="90000"/>
              </a:lnSpc>
            </a:pPr>
            <a:r>
              <a:rPr lang="ru-RU" sz="1400" smtClean="0"/>
              <a:t>МБОУ «ООШ </a:t>
            </a:r>
            <a:r>
              <a:rPr lang="ru-RU" sz="1400" dirty="0"/>
              <a:t>№ 7»</a:t>
            </a:r>
          </a:p>
          <a:p>
            <a:pPr algn="ctr">
              <a:lnSpc>
                <a:spcPct val="90000"/>
              </a:lnSpc>
            </a:pPr>
            <a:r>
              <a:rPr lang="ru-RU" sz="1400" dirty="0"/>
              <a:t>г. </a:t>
            </a:r>
            <a:r>
              <a:rPr lang="ru-RU" sz="1400" dirty="0" err="1"/>
              <a:t>Ленинск-Кузнецкий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Получаем листы настроения!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1187450" y="2924175"/>
            <a:ext cx="1223963" cy="1225550"/>
          </a:xfrm>
          <a:prstGeom prst="smileyFace">
            <a:avLst>
              <a:gd name="adj" fmla="val -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2700338" y="3429000"/>
            <a:ext cx="1366837" cy="1223963"/>
          </a:xfrm>
          <a:prstGeom prst="smileyFace">
            <a:avLst>
              <a:gd name="adj" fmla="val -486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4500563" y="4005263"/>
            <a:ext cx="1295400" cy="1223962"/>
          </a:xfrm>
          <a:prstGeom prst="smileyFace">
            <a:avLst>
              <a:gd name="adj" fmla="val 2569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6227763" y="4724400"/>
            <a:ext cx="1368425" cy="1225550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5" grpId="0" animBg="1"/>
      <p:bldP spid="20486" grpId="0" animBg="1"/>
      <p:bldP spid="20487" grpId="0" animBg="1"/>
      <p:bldP spid="204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924800" cy="719137"/>
          </a:xfrm>
        </p:spPr>
        <p:txBody>
          <a:bodyPr/>
          <a:lstStyle/>
          <a:p>
            <a:pPr algn="ctr"/>
            <a:r>
              <a:rPr lang="ru-RU"/>
              <a:t>Математический диктант</a:t>
            </a:r>
          </a:p>
        </p:txBody>
      </p:sp>
      <p:graphicFrame>
        <p:nvGraphicFramePr>
          <p:cNvPr id="21624" name="Group 120"/>
          <p:cNvGraphicFramePr>
            <a:graphicFrameLocks noGrp="1"/>
          </p:cNvGraphicFramePr>
          <p:nvPr>
            <p:ph idx="1"/>
          </p:nvPr>
        </p:nvGraphicFramePr>
        <p:xfrm>
          <a:off x="827088" y="1412875"/>
          <a:ext cx="6913562" cy="5445129"/>
        </p:xfrm>
        <a:graphic>
          <a:graphicData uri="http://schemas.openxmlformats.org/drawingml/2006/table">
            <a:tbl>
              <a:tblPr/>
              <a:tblGrid>
                <a:gridCol w="3457575"/>
                <a:gridCol w="3455987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Запиши числа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семь двадцатых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три целых семь восьмых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пять тринадцатых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четыре целых две третьих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Если к десятичной дроби справа приписать один или несколько нулей, то значение дроби ……..  ( не изменится)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Увеличьте число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 на 2,5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 на 3,7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Выделите целую и дробную части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23/4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17/3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Сравните дроби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 9/13 * 4/13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 1,2593 * 1,25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А)5/14 * 9/14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Б)2,45 * 2,4581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Округлите дроби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13,87 до десятых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0,521 до сотых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38,5 до единиц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14,53 до десятых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0,638 до сотых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27,5 до единиц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21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0" decel="100000" fill="hold"/>
                                        <p:tgtEl>
                                          <p:spTgt spid="2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2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924800" cy="1143000"/>
          </a:xfrm>
        </p:spPr>
        <p:txBody>
          <a:bodyPr/>
          <a:lstStyle/>
          <a:p>
            <a:r>
              <a:rPr lang="ru-RU" sz="3200"/>
              <a:t>Вопросы по теме «Дробные числа»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ru-RU" sz="1800"/>
              <a:t>Какая дробь называется правильной, неправильной.</a:t>
            </a:r>
          </a:p>
          <a:p>
            <a:pPr marL="533400" indent="-533400">
              <a:lnSpc>
                <a:spcPct val="90000"/>
              </a:lnSpc>
            </a:pPr>
            <a:r>
              <a:rPr lang="ru-RU" sz="1800"/>
              <a:t>Какая дробь больше 1, равна 1, меньше 1.</a:t>
            </a:r>
          </a:p>
          <a:p>
            <a:pPr marL="533400" indent="-533400">
              <a:lnSpc>
                <a:spcPct val="90000"/>
              </a:lnSpc>
            </a:pPr>
            <a:r>
              <a:rPr lang="ru-RU" sz="1800"/>
              <a:t>Приведите примеры трех обыкновенных правильных дробей </a:t>
            </a:r>
            <a:r>
              <a:rPr lang="en-US" sz="1800"/>
              <a:t>co</a:t>
            </a:r>
            <a:r>
              <a:rPr lang="ru-RU" sz="1800"/>
              <a:t> знаменателями 10, 100, 1000.</a:t>
            </a:r>
          </a:p>
          <a:p>
            <a:pPr marL="533400" indent="-533400">
              <a:lnSpc>
                <a:spcPct val="90000"/>
              </a:lnSpc>
            </a:pPr>
            <a:r>
              <a:rPr lang="ru-RU" sz="1800"/>
              <a:t>Из какой дроби можно выделить целую часть, правило выделения целой части. </a:t>
            </a:r>
          </a:p>
          <a:p>
            <a:pPr marL="533400" indent="-533400">
              <a:lnSpc>
                <a:spcPct val="90000"/>
              </a:lnSpc>
            </a:pPr>
            <a:r>
              <a:rPr lang="ru-RU" sz="1800"/>
              <a:t>Как сравниваются обыкновенные дроби, десятичные дроби. Привести примеры </a:t>
            </a:r>
          </a:p>
          <a:p>
            <a:pPr marL="533400" indent="-533400">
              <a:lnSpc>
                <a:spcPct val="90000"/>
              </a:lnSpc>
            </a:pPr>
            <a:r>
              <a:rPr lang="ru-RU" sz="1800"/>
              <a:t>Правило сложения, вычитания обыкновенных дробей с равными знаменателями.</a:t>
            </a:r>
          </a:p>
          <a:p>
            <a:pPr marL="533400" indent="-533400">
              <a:lnSpc>
                <a:spcPct val="90000"/>
              </a:lnSpc>
            </a:pPr>
            <a:r>
              <a:rPr lang="ru-RU" sz="1800"/>
              <a:t>Правило сложения десятичных дробей. Привести примеры.</a:t>
            </a:r>
          </a:p>
          <a:p>
            <a:pPr marL="533400" indent="-533400">
              <a:lnSpc>
                <a:spcPct val="90000"/>
              </a:lnSpc>
            </a:pPr>
            <a:r>
              <a:rPr lang="ru-RU" sz="1800"/>
              <a:t>Как найти периметр любой геометрической фигуры.</a:t>
            </a:r>
          </a:p>
          <a:p>
            <a:pPr marL="533400" indent="-533400">
              <a:lnSpc>
                <a:spcPct val="90000"/>
              </a:lnSpc>
            </a:pPr>
            <a:r>
              <a:rPr lang="ru-RU" sz="1800"/>
              <a:t>Как вычислить периметр треугольника, квадрата, прямоугольника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1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924800" cy="1143000"/>
          </a:xfrm>
        </p:spPr>
        <p:txBody>
          <a:bodyPr/>
          <a:lstStyle/>
          <a:p>
            <a:pPr algn="ctr"/>
            <a:r>
              <a:rPr lang="ru-RU"/>
              <a:t>КЛОУН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693025" cy="4824413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ru-RU" sz="2000"/>
              <a:t>Клоун придумал четыре равенства с обыкновенными и десятичными дробями. Левые и правые части этих равенств равны, но он их написал на отдельных карточках:  0,24; 24/1000; 3,76; 3,076; 376/100; 0,024; 376/1000; 24/100. Придя к нам, Клоун вдруг забыл, какие из дробей равны. Ребята должны помочь ему найти карточки с равными дробями.</a:t>
            </a:r>
          </a:p>
          <a:p>
            <a:pPr marL="533400" indent="-533400">
              <a:lnSpc>
                <a:spcPct val="90000"/>
              </a:lnSpc>
            </a:pPr>
            <a:r>
              <a:rPr lang="ru-RU" sz="2000"/>
              <a:t>Клоун придумал несколько примеров на сравнение десятичных дробей. Но пока шел к нам на урок, в его сумку попал снег,  и цифры стерлись. Помогите Клоуну найти недостающие цифры.</a:t>
            </a:r>
          </a:p>
          <a:p>
            <a:pPr marL="533400" indent="-533400">
              <a:lnSpc>
                <a:spcPct val="90000"/>
              </a:lnSpc>
            </a:pPr>
            <a:r>
              <a:rPr lang="ru-RU" sz="2000"/>
              <a:t>3,0* &gt;3,07</a:t>
            </a:r>
          </a:p>
          <a:p>
            <a:pPr marL="533400" indent="-533400">
              <a:lnSpc>
                <a:spcPct val="90000"/>
              </a:lnSpc>
            </a:pPr>
            <a:r>
              <a:rPr lang="ru-RU" sz="2000"/>
              <a:t>11,0*~11,1</a:t>
            </a:r>
          </a:p>
          <a:p>
            <a:pPr marL="533400" indent="-533400">
              <a:lnSpc>
                <a:spcPct val="90000"/>
              </a:lnSpc>
            </a:pPr>
            <a:r>
              <a:rPr lang="ru-RU" sz="2000"/>
              <a:t>100,01*~100,01</a:t>
            </a:r>
          </a:p>
          <a:p>
            <a:pPr marL="533400" indent="-533400">
              <a:lnSpc>
                <a:spcPct val="90000"/>
              </a:lnSpc>
            </a:pPr>
            <a:r>
              <a:rPr lang="ru-RU" sz="2000"/>
              <a:t>6,70*~6,7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/>
              <a:t>Письма от Клоуна</a:t>
            </a:r>
            <a:r>
              <a:rPr lang="ru-RU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4162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 b="1"/>
              <a:t>Дорогие друзья пятиклассники!</a:t>
            </a:r>
          </a:p>
          <a:p>
            <a:pPr>
              <a:lnSpc>
                <a:spcPct val="80000"/>
              </a:lnSpc>
            </a:pPr>
            <a:r>
              <a:rPr lang="ru-RU" sz="1400" b="1"/>
              <a:t>Я никак не могу понять, что означают эти таинственные записи:</a:t>
            </a:r>
          </a:p>
          <a:p>
            <a:pPr>
              <a:lnSpc>
                <a:spcPct val="80000"/>
              </a:lnSpc>
            </a:pPr>
            <a:r>
              <a:rPr lang="ru-RU" sz="1400" b="1"/>
              <a:t>А) (5/24 + х) – 3/24 = 19/24</a:t>
            </a:r>
          </a:p>
          <a:p>
            <a:pPr>
              <a:lnSpc>
                <a:spcPct val="80000"/>
              </a:lnSpc>
            </a:pPr>
            <a:r>
              <a:rPr lang="ru-RU" sz="1400" b="1"/>
              <a:t>Б0 15,34 – (0,01 + х) = 6,23</a:t>
            </a:r>
            <a:endParaRPr lang="ru-RU" sz="1400" u="sng"/>
          </a:p>
          <a:p>
            <a:pPr algn="r">
              <a:lnSpc>
                <a:spcPct val="80000"/>
              </a:lnSpc>
            </a:pPr>
            <a:r>
              <a:rPr lang="ru-RU" sz="1400" u="sng"/>
              <a:t>Клоун.</a:t>
            </a:r>
          </a:p>
          <a:p>
            <a:pPr>
              <a:lnSpc>
                <a:spcPct val="80000"/>
              </a:lnSpc>
            </a:pPr>
            <a:r>
              <a:rPr lang="ru-RU" sz="1400" b="1" u="sng"/>
              <a:t>Мудрые пятиклассники!</a:t>
            </a:r>
          </a:p>
          <a:p>
            <a:pPr>
              <a:lnSpc>
                <a:spcPct val="80000"/>
              </a:lnSpc>
            </a:pPr>
            <a:r>
              <a:rPr lang="ru-RU" sz="1400" b="1" u="sng"/>
              <a:t>Я измерил две стороны своего треугольного забора. Они равны 18,7 м. и 13,3 м. А третью сторону измерить не могу, так как забор пересекает канаву, которую мне с измерительным прибором не перепрыгнуть. Мой сосед сказал, что периметр моего забора равен 43 м. Сказал и ушел. А я так и не понял, как измерить мне третью сторону и, причем здесь это странное слово 2периметр». Помогите мне разобраться. </a:t>
            </a:r>
            <a:endParaRPr lang="ru-RU" sz="1400" u="sng"/>
          </a:p>
          <a:p>
            <a:pPr algn="r">
              <a:lnSpc>
                <a:spcPct val="80000"/>
              </a:lnSpc>
            </a:pPr>
            <a:r>
              <a:rPr lang="ru-RU" sz="1400" u="sng"/>
              <a:t>Клоун.</a:t>
            </a:r>
          </a:p>
          <a:p>
            <a:pPr algn="ctr">
              <a:lnSpc>
                <a:spcPct val="80000"/>
              </a:lnSpc>
            </a:pPr>
            <a:r>
              <a:rPr lang="ru-RU" sz="1400" b="1" u="sng"/>
              <a:t>Друзья пятиклассники!</a:t>
            </a:r>
          </a:p>
          <a:p>
            <a:pPr>
              <a:lnSpc>
                <a:spcPct val="80000"/>
              </a:lnSpc>
            </a:pPr>
            <a:r>
              <a:rPr lang="ru-RU" sz="1400" b="1" u="sng"/>
              <a:t>Я, как и вы, надеюсь, смотрите чемпионат мира по биатлону. Так вот! Посмотрел я женскую гонку по биатлону  на 7,5 км. и понял, что первая место заняла российская биатлониста Слепцова Светлана с результатом 23,17 мин.. Биатлониста из Германии пришла на финиш позже Слепцовой на 1,3 мин, а другая российская спортсменка Юрьева Екатерина, прошла эту дистанцию на 0,6 быстрее, чем спортсменка из Германии. Ребята, расставьте участниц на 1, 2 и 3</a:t>
            </a:r>
            <a:r>
              <a:rPr lang="ru-RU" sz="1600" b="1" u="sng"/>
              <a:t> </a:t>
            </a:r>
            <a:r>
              <a:rPr lang="ru-RU" sz="1400" b="1" u="sng"/>
              <a:t>места.</a:t>
            </a:r>
            <a:endParaRPr lang="ru-RU" sz="1400" u="sng"/>
          </a:p>
          <a:p>
            <a:pPr algn="r">
              <a:lnSpc>
                <a:spcPct val="80000"/>
              </a:lnSpc>
            </a:pPr>
            <a:r>
              <a:rPr lang="ru-RU" sz="1600" u="sng"/>
              <a:t>Клоун</a:t>
            </a:r>
            <a:r>
              <a:rPr lang="ru-RU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800" decel="100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0" decel="100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Домашнее задание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ru-RU"/>
              <a:t>Используя буквы </a:t>
            </a:r>
            <a:r>
              <a:rPr lang="ru-RU" b="1"/>
              <a:t>а</a:t>
            </a:r>
            <a:r>
              <a:rPr lang="ru-RU"/>
              <a:t> и </a:t>
            </a:r>
            <a:r>
              <a:rPr lang="ru-RU" b="1"/>
              <a:t>в, </a:t>
            </a:r>
            <a:r>
              <a:rPr lang="ru-RU"/>
              <a:t>запишите переместительный закон сложения и проверьте его, если а=7,3 и в=2,9.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>Составьте и решите задачу на сожжение и вычитание десятичных дробей.</a:t>
            </a:r>
          </a:p>
          <a:p>
            <a:pPr marL="533400" indent="-533400">
              <a:lnSpc>
                <a:spcPct val="90000"/>
              </a:lnSpc>
            </a:pP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СПАСИБО 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45</TotalTime>
  <Words>593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Wingdings</vt:lpstr>
      <vt:lpstr>Times New Roman</vt:lpstr>
      <vt:lpstr>Капсулы</vt:lpstr>
      <vt:lpstr>Смотр знаний по теме  «Дробные числа»  5 класс</vt:lpstr>
      <vt:lpstr>Получаем листы настроения!</vt:lpstr>
      <vt:lpstr>Математический диктант</vt:lpstr>
      <vt:lpstr>Вопросы по теме «Дробные числа» </vt:lpstr>
      <vt:lpstr>КЛОУН</vt:lpstr>
      <vt:lpstr>Письма от Клоуна </vt:lpstr>
      <vt:lpstr>Домашнее задание </vt:lpstr>
      <vt:lpstr>СПАСИБО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Смотр знаний по теме  «Дробные числа»  5 класс</dc:title>
  <dc:creator>школа</dc:creator>
  <cp:lastModifiedBy>Катя</cp:lastModifiedBy>
  <cp:revision>4</cp:revision>
  <dcterms:created xsi:type="dcterms:W3CDTF">2009-01-14T02:35:22Z</dcterms:created>
  <dcterms:modified xsi:type="dcterms:W3CDTF">2012-12-21T14:34:58Z</dcterms:modified>
</cp:coreProperties>
</file>