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5" r:id="rId4"/>
    <p:sldId id="257" r:id="rId5"/>
    <p:sldId id="284" r:id="rId6"/>
    <p:sldId id="262" r:id="rId7"/>
    <p:sldId id="273" r:id="rId8"/>
    <p:sldId id="274" r:id="rId9"/>
    <p:sldId id="263" r:id="rId10"/>
    <p:sldId id="265" r:id="rId11"/>
    <p:sldId id="272" r:id="rId12"/>
    <p:sldId id="266" r:id="rId13"/>
    <p:sldId id="271" r:id="rId14"/>
    <p:sldId id="28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626"/>
    <a:srgbClr val="FF1919"/>
    <a:srgbClr val="FF4F4F"/>
    <a:srgbClr val="E20000"/>
    <a:srgbClr val="CC0000"/>
    <a:srgbClr val="CC3399"/>
    <a:srgbClr val="990099"/>
    <a:srgbClr val="CC0066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267A0-41C2-40F1-AF70-4502A2857AD7}" type="doc">
      <dgm:prSet loTypeId="urn:microsoft.com/office/officeart/2005/8/layout/default#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2D4D72A-3554-4F86-969E-2833D48F7F59}">
      <dgm:prSet custT="1"/>
      <dgm:spPr>
        <a:solidFill>
          <a:srgbClr val="EE2626"/>
        </a:solid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Эмоции и чувства как переживание человеком своего отношения к окружаемому миру</a:t>
          </a:r>
          <a:endParaRPr lang="ru-RU" sz="2400" dirty="0"/>
        </a:p>
      </dgm:t>
    </dgm:pt>
    <dgm:pt modelId="{CEB5FF37-4A26-4163-A6C4-29E533F75C0A}" type="parTrans" cxnId="{71C7A8C5-D87E-4645-8DD0-223731BDB42E}">
      <dgm:prSet/>
      <dgm:spPr/>
      <dgm:t>
        <a:bodyPr/>
        <a:lstStyle/>
        <a:p>
          <a:endParaRPr lang="ru-RU"/>
        </a:p>
      </dgm:t>
    </dgm:pt>
    <dgm:pt modelId="{730CAA3D-079B-44F2-AA7C-D1301963B8A2}" type="sibTrans" cxnId="{71C7A8C5-D87E-4645-8DD0-223731BDB42E}">
      <dgm:prSet/>
      <dgm:spPr/>
      <dgm:t>
        <a:bodyPr/>
        <a:lstStyle/>
        <a:p>
          <a:endParaRPr lang="ru-RU"/>
        </a:p>
      </dgm:t>
    </dgm:pt>
    <dgm:pt modelId="{D3BEE6EC-325A-4B0C-A7BC-F5993334C43B}">
      <dgm:prSet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/>
            <a:t>Чувства-отличаются большей степенью устойчивости, включают в себя несколько эмоций.</a:t>
          </a:r>
          <a:endParaRPr lang="ru-RU" sz="2400" dirty="0" smtClean="0"/>
        </a:p>
      </dgm:t>
    </dgm:pt>
    <dgm:pt modelId="{8A12D844-6241-400E-9F46-B1D20151FEE5}" type="parTrans" cxnId="{0AEBD580-866D-458E-AD7C-3D8D59F267E5}">
      <dgm:prSet/>
      <dgm:spPr/>
      <dgm:t>
        <a:bodyPr/>
        <a:lstStyle/>
        <a:p>
          <a:endParaRPr lang="ru-RU"/>
        </a:p>
      </dgm:t>
    </dgm:pt>
    <dgm:pt modelId="{85C7FA0A-5847-46F7-A9EF-B43161458EBF}" type="sibTrans" cxnId="{0AEBD580-866D-458E-AD7C-3D8D59F267E5}">
      <dgm:prSet/>
      <dgm:spPr/>
      <dgm:t>
        <a:bodyPr/>
        <a:lstStyle/>
        <a:p>
          <a:endParaRPr lang="ru-RU"/>
        </a:p>
      </dgm:t>
    </dgm:pt>
    <dgm:pt modelId="{BF0BF428-652E-4DE2-97C9-019C6ADB96B9}">
      <dgm:prSet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smtClean="0"/>
            <a:t>Эмоции </a:t>
          </a:r>
          <a:r>
            <a:rPr lang="ru-RU" dirty="0" smtClean="0"/>
            <a:t>– непосредственные реакции человека на предметы и явления.</a:t>
          </a:r>
          <a:endParaRPr lang="ru-RU" dirty="0"/>
        </a:p>
      </dgm:t>
    </dgm:pt>
    <dgm:pt modelId="{45B7CAA6-119D-4EB0-A926-1014FCE08725}" type="parTrans" cxnId="{CC83A62F-4A90-41FB-8AD4-D6A4C55C3D2E}">
      <dgm:prSet/>
      <dgm:spPr/>
      <dgm:t>
        <a:bodyPr/>
        <a:lstStyle/>
        <a:p>
          <a:endParaRPr lang="ru-RU"/>
        </a:p>
      </dgm:t>
    </dgm:pt>
    <dgm:pt modelId="{91A83968-7701-4FF1-90E4-CA2E776B3D7C}" type="sibTrans" cxnId="{CC83A62F-4A90-41FB-8AD4-D6A4C55C3D2E}">
      <dgm:prSet/>
      <dgm:spPr/>
      <dgm:t>
        <a:bodyPr/>
        <a:lstStyle/>
        <a:p>
          <a:endParaRPr lang="ru-RU"/>
        </a:p>
      </dgm:t>
    </dgm:pt>
    <dgm:pt modelId="{14F0222D-012C-4E41-B29B-71F186A06D5D}" type="pres">
      <dgm:prSet presAssocID="{F4A267A0-41C2-40F1-AF70-4502A2857A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5B0C7B-AA8B-4977-B898-29239815F342}" type="pres">
      <dgm:prSet presAssocID="{72D4D72A-3554-4F86-969E-2833D48F7F59}" presName="node" presStyleLbl="node1" presStyleIdx="0" presStyleCnt="3" custScaleX="102998" custScaleY="116667" custLinFactNeighborX="3846" custLinFactNeighborY="-983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E69FF4A5-C1FD-4482-8B02-49FCF1AA2CEC}" type="pres">
      <dgm:prSet presAssocID="{730CAA3D-079B-44F2-AA7C-D1301963B8A2}" presName="sibTrans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D4132823-B4F9-4706-9E46-EA7C8B7BADC2}" type="pres">
      <dgm:prSet presAssocID="{D3BEE6EC-325A-4B0C-A7BC-F5993334C43B}" presName="node" presStyleLbl="node1" presStyleIdx="1" presStyleCnt="3" custLinFactNeighborX="-26" custLinFactNeighborY="-2080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C66D06C9-EAE4-47FE-AC4A-60C9345E930F}" type="pres">
      <dgm:prSet presAssocID="{85C7FA0A-5847-46F7-A9EF-B43161458EBF}" presName="sibTrans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AD8E9A95-FBD0-427A-9A09-69F2B5C4831D}" type="pres">
      <dgm:prSet presAssocID="{BF0BF428-652E-4DE2-97C9-019C6ADB96B9}" presName="node" presStyleLbl="node1" presStyleIdx="2" presStyleCnt="3" custLinFactNeighborX="-1499" custLinFactNeighborY="-7915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EE1668C9-73BD-4651-8D4A-9F649F9907FC}" type="presOf" srcId="{72D4D72A-3554-4F86-969E-2833D48F7F59}" destId="{005B0C7B-AA8B-4977-B898-29239815F342}" srcOrd="0" destOrd="0" presId="urn:microsoft.com/office/officeart/2005/8/layout/default#1"/>
    <dgm:cxn modelId="{0AEBD580-866D-458E-AD7C-3D8D59F267E5}" srcId="{F4A267A0-41C2-40F1-AF70-4502A2857AD7}" destId="{D3BEE6EC-325A-4B0C-A7BC-F5993334C43B}" srcOrd="1" destOrd="0" parTransId="{8A12D844-6241-400E-9F46-B1D20151FEE5}" sibTransId="{85C7FA0A-5847-46F7-A9EF-B43161458EBF}"/>
    <dgm:cxn modelId="{B854231B-14E9-449B-8E5A-E470206CE78D}" type="presOf" srcId="{BF0BF428-652E-4DE2-97C9-019C6ADB96B9}" destId="{AD8E9A95-FBD0-427A-9A09-69F2B5C4831D}" srcOrd="0" destOrd="0" presId="urn:microsoft.com/office/officeart/2005/8/layout/default#1"/>
    <dgm:cxn modelId="{71C7A8C5-D87E-4645-8DD0-223731BDB42E}" srcId="{F4A267A0-41C2-40F1-AF70-4502A2857AD7}" destId="{72D4D72A-3554-4F86-969E-2833D48F7F59}" srcOrd="0" destOrd="0" parTransId="{CEB5FF37-4A26-4163-A6C4-29E533F75C0A}" sibTransId="{730CAA3D-079B-44F2-AA7C-D1301963B8A2}"/>
    <dgm:cxn modelId="{E1213CEF-CE07-4261-9795-BD91CB035416}" type="presOf" srcId="{F4A267A0-41C2-40F1-AF70-4502A2857AD7}" destId="{14F0222D-012C-4E41-B29B-71F186A06D5D}" srcOrd="0" destOrd="0" presId="urn:microsoft.com/office/officeart/2005/8/layout/default#1"/>
    <dgm:cxn modelId="{CC83A62F-4A90-41FB-8AD4-D6A4C55C3D2E}" srcId="{F4A267A0-41C2-40F1-AF70-4502A2857AD7}" destId="{BF0BF428-652E-4DE2-97C9-019C6ADB96B9}" srcOrd="2" destOrd="0" parTransId="{45B7CAA6-119D-4EB0-A926-1014FCE08725}" sibTransId="{91A83968-7701-4FF1-90E4-CA2E776B3D7C}"/>
    <dgm:cxn modelId="{EDF4A423-BE29-438A-95C1-E0A81228FA56}" type="presOf" srcId="{D3BEE6EC-325A-4B0C-A7BC-F5993334C43B}" destId="{D4132823-B4F9-4706-9E46-EA7C8B7BADC2}" srcOrd="0" destOrd="0" presId="urn:microsoft.com/office/officeart/2005/8/layout/default#1"/>
    <dgm:cxn modelId="{F28A0A9D-097B-4EBC-8ABD-FE5957EF90A4}" type="presParOf" srcId="{14F0222D-012C-4E41-B29B-71F186A06D5D}" destId="{005B0C7B-AA8B-4977-B898-29239815F342}" srcOrd="0" destOrd="0" presId="urn:microsoft.com/office/officeart/2005/8/layout/default#1"/>
    <dgm:cxn modelId="{6662817C-9C8F-4B09-A6C0-27E345398D27}" type="presParOf" srcId="{14F0222D-012C-4E41-B29B-71F186A06D5D}" destId="{E69FF4A5-C1FD-4482-8B02-49FCF1AA2CEC}" srcOrd="1" destOrd="0" presId="urn:microsoft.com/office/officeart/2005/8/layout/default#1"/>
    <dgm:cxn modelId="{639E6AB5-2D15-4222-8105-2BB03DC7D0B5}" type="presParOf" srcId="{14F0222D-012C-4E41-B29B-71F186A06D5D}" destId="{D4132823-B4F9-4706-9E46-EA7C8B7BADC2}" srcOrd="2" destOrd="0" presId="urn:microsoft.com/office/officeart/2005/8/layout/default#1"/>
    <dgm:cxn modelId="{577C7457-2F07-4E43-A1E7-BDFDB1EEE9D8}" type="presParOf" srcId="{14F0222D-012C-4E41-B29B-71F186A06D5D}" destId="{C66D06C9-EAE4-47FE-AC4A-60C9345E930F}" srcOrd="3" destOrd="0" presId="urn:microsoft.com/office/officeart/2005/8/layout/default#1"/>
    <dgm:cxn modelId="{4AA5193D-7F82-4D2F-AD5C-F6CA8CEC3568}" type="presParOf" srcId="{14F0222D-012C-4E41-B29B-71F186A06D5D}" destId="{AD8E9A95-FBD0-427A-9A09-69F2B5C4831D}" srcOrd="4" destOrd="0" presId="urn:microsoft.com/office/officeart/2005/8/layout/default#1"/>
  </dgm:cxnLst>
  <dgm:bg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dgm:bg>
  <dgm:whole>
    <a:ln>
      <a:solidFill>
        <a:srgbClr val="FFCC99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0FAD1-398E-4F49-86C3-C8758CCE74B4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DF215F-682C-49C4-8C9F-F2E25CD67753}">
      <dgm:prSet phldrT="[Текст]" custT="1"/>
      <dgm:spPr/>
      <dgm:t>
        <a:bodyPr/>
        <a:lstStyle/>
        <a:p>
          <a:r>
            <a:rPr lang="ru-RU" sz="1600" b="1" dirty="0" smtClean="0"/>
            <a:t>Выражение эмоций</a:t>
          </a:r>
          <a:endParaRPr lang="ru-RU" sz="1600" b="1" dirty="0"/>
        </a:p>
      </dgm:t>
    </dgm:pt>
    <dgm:pt modelId="{BA3A8AB8-C04F-4951-B08B-030B68C3B913}" type="parTrans" cxnId="{C15BDF82-29D3-4E02-85EF-ECF3EF7A0761}">
      <dgm:prSet/>
      <dgm:spPr/>
      <dgm:t>
        <a:bodyPr/>
        <a:lstStyle/>
        <a:p>
          <a:endParaRPr lang="ru-RU">
            <a:solidFill>
              <a:srgbClr val="8C2602"/>
            </a:solidFill>
          </a:endParaRPr>
        </a:p>
      </dgm:t>
    </dgm:pt>
    <dgm:pt modelId="{AA9B0ED0-69C5-4B3A-92DF-C88A0FB5D674}" type="sibTrans" cxnId="{C15BDF82-29D3-4E02-85EF-ECF3EF7A0761}">
      <dgm:prSet/>
      <dgm:spPr/>
      <dgm:t>
        <a:bodyPr/>
        <a:lstStyle/>
        <a:p>
          <a:endParaRPr lang="ru-RU">
            <a:solidFill>
              <a:srgbClr val="8C2602"/>
            </a:solidFill>
          </a:endParaRPr>
        </a:p>
      </dgm:t>
    </dgm:pt>
    <dgm:pt modelId="{381DB772-76CE-4044-80E4-3C084FF3F8C4}">
      <dgm:prSet phldrT="[Текст]" custT="1"/>
      <dgm:spPr/>
      <dgm:t>
        <a:bodyPr/>
        <a:lstStyle/>
        <a:p>
          <a:r>
            <a:rPr lang="ru-RU" sz="2000" b="1" dirty="0" smtClean="0"/>
            <a:t>движение</a:t>
          </a:r>
          <a:endParaRPr lang="ru-RU" sz="2000" b="1" dirty="0"/>
        </a:p>
      </dgm:t>
    </dgm:pt>
    <dgm:pt modelId="{F22F3B6F-19A4-4894-B721-879750136650}" type="parTrans" cxnId="{FA49EACB-C6D2-4424-B4BA-7C634D74014E}">
      <dgm:prSet/>
      <dgm:spPr/>
      <dgm:t>
        <a:bodyPr/>
        <a:lstStyle/>
        <a:p>
          <a:endParaRPr lang="ru-RU" dirty="0">
            <a:solidFill>
              <a:srgbClr val="8C2602"/>
            </a:solidFill>
          </a:endParaRPr>
        </a:p>
      </dgm:t>
    </dgm:pt>
    <dgm:pt modelId="{C263D672-8E1F-4528-8856-4380D27B0473}" type="sibTrans" cxnId="{FA49EACB-C6D2-4424-B4BA-7C634D74014E}">
      <dgm:prSet/>
      <dgm:spPr/>
      <dgm:t>
        <a:bodyPr/>
        <a:lstStyle/>
        <a:p>
          <a:endParaRPr lang="ru-RU">
            <a:solidFill>
              <a:srgbClr val="8C2602"/>
            </a:solidFill>
          </a:endParaRPr>
        </a:p>
      </dgm:t>
    </dgm:pt>
    <dgm:pt modelId="{FF00DB7F-2DA9-4F45-BD43-C819006224B5}">
      <dgm:prSet phldrT="[Текст]" custT="1"/>
      <dgm:spPr/>
      <dgm:t>
        <a:bodyPr/>
        <a:lstStyle/>
        <a:p>
          <a:r>
            <a:rPr lang="ru-RU" sz="2000" b="1" dirty="0" smtClean="0"/>
            <a:t>поза</a:t>
          </a:r>
          <a:endParaRPr lang="ru-RU" sz="2000" b="1" dirty="0"/>
        </a:p>
      </dgm:t>
    </dgm:pt>
    <dgm:pt modelId="{426844E1-ABAA-4B1C-8113-FD3172799A4E}" type="parTrans" cxnId="{C717C144-3864-4EC7-BAF1-9A58D008E691}">
      <dgm:prSet/>
      <dgm:spPr/>
      <dgm:t>
        <a:bodyPr/>
        <a:lstStyle/>
        <a:p>
          <a:endParaRPr lang="ru-RU" dirty="0">
            <a:solidFill>
              <a:srgbClr val="8C2602"/>
            </a:solidFill>
          </a:endParaRPr>
        </a:p>
      </dgm:t>
    </dgm:pt>
    <dgm:pt modelId="{A15E06B6-D64A-4853-BF9B-5D6111C8FE34}" type="sibTrans" cxnId="{C717C144-3864-4EC7-BAF1-9A58D008E691}">
      <dgm:prSet/>
      <dgm:spPr/>
      <dgm:t>
        <a:bodyPr/>
        <a:lstStyle/>
        <a:p>
          <a:endParaRPr lang="ru-RU">
            <a:solidFill>
              <a:srgbClr val="8C2602"/>
            </a:solidFill>
          </a:endParaRPr>
        </a:p>
      </dgm:t>
    </dgm:pt>
    <dgm:pt modelId="{1ECA92A9-3444-4E27-9895-AB3DA5E8830E}">
      <dgm:prSet phldrT="[Текст]" custT="1"/>
      <dgm:spPr/>
      <dgm:t>
        <a:bodyPr/>
        <a:lstStyle/>
        <a:p>
          <a:r>
            <a:rPr lang="ru-RU" sz="2000" b="1" dirty="0" smtClean="0"/>
            <a:t>жесты</a:t>
          </a:r>
          <a:endParaRPr lang="ru-RU" sz="2000" b="1" dirty="0"/>
        </a:p>
      </dgm:t>
    </dgm:pt>
    <dgm:pt modelId="{B1C8358D-6E5F-4B46-9B9E-D12D17C7095F}" type="parTrans" cxnId="{8F597B77-01AE-4CA7-9FB2-D4738D8A9073}">
      <dgm:prSet/>
      <dgm:spPr/>
      <dgm:t>
        <a:bodyPr/>
        <a:lstStyle/>
        <a:p>
          <a:endParaRPr lang="ru-RU" dirty="0">
            <a:solidFill>
              <a:srgbClr val="8C2602"/>
            </a:solidFill>
          </a:endParaRPr>
        </a:p>
      </dgm:t>
    </dgm:pt>
    <dgm:pt modelId="{F4A35F80-8ECE-4A15-892A-B75B42F2B208}" type="sibTrans" cxnId="{8F597B77-01AE-4CA7-9FB2-D4738D8A9073}">
      <dgm:prSet/>
      <dgm:spPr/>
      <dgm:t>
        <a:bodyPr/>
        <a:lstStyle/>
        <a:p>
          <a:endParaRPr lang="ru-RU">
            <a:solidFill>
              <a:srgbClr val="8C2602"/>
            </a:solidFill>
          </a:endParaRPr>
        </a:p>
      </dgm:t>
    </dgm:pt>
    <dgm:pt modelId="{CE882A17-19D3-4E38-A3C7-7FC27D1117AB}">
      <dgm:prSet phldrT="[Текст]" custT="1"/>
      <dgm:spPr>
        <a:solidFill>
          <a:srgbClr val="9933FF"/>
        </a:solidFill>
      </dgm:spPr>
      <dgm:t>
        <a:bodyPr/>
        <a:lstStyle/>
        <a:p>
          <a:r>
            <a:rPr lang="ru-RU" sz="2000" b="1" dirty="0" smtClean="0"/>
            <a:t>мимика</a:t>
          </a:r>
          <a:endParaRPr lang="ru-RU" sz="2000" b="1" dirty="0"/>
        </a:p>
      </dgm:t>
    </dgm:pt>
    <dgm:pt modelId="{6A1CE809-DBE5-4D4B-8A13-C430618297A2}" type="parTrans" cxnId="{FBEDA49F-2CB1-41B6-B349-E6F39F434D18}">
      <dgm:prSet/>
      <dgm:spPr/>
      <dgm:t>
        <a:bodyPr/>
        <a:lstStyle/>
        <a:p>
          <a:endParaRPr lang="ru-RU" dirty="0">
            <a:solidFill>
              <a:srgbClr val="8C2602"/>
            </a:solidFill>
          </a:endParaRPr>
        </a:p>
      </dgm:t>
    </dgm:pt>
    <dgm:pt modelId="{22B56BAA-E411-4381-B4CD-DCCD935B5F0B}" type="sibTrans" cxnId="{FBEDA49F-2CB1-41B6-B349-E6F39F434D18}">
      <dgm:prSet/>
      <dgm:spPr/>
      <dgm:t>
        <a:bodyPr/>
        <a:lstStyle/>
        <a:p>
          <a:endParaRPr lang="ru-RU">
            <a:solidFill>
              <a:srgbClr val="8C2602"/>
            </a:solidFill>
          </a:endParaRPr>
        </a:p>
      </dgm:t>
    </dgm:pt>
    <dgm:pt modelId="{7EE56E5B-7FD6-411C-8D28-949EAA2B1112}">
      <dgm:prSet phldrT="[Текст]" custT="1"/>
      <dgm:spPr>
        <a:solidFill>
          <a:srgbClr val="0033CC"/>
        </a:solidFill>
      </dgm:spPr>
      <dgm:t>
        <a:bodyPr/>
        <a:lstStyle/>
        <a:p>
          <a:r>
            <a:rPr lang="ru-RU" sz="2000" b="1" dirty="0" smtClean="0"/>
            <a:t>интонация</a:t>
          </a:r>
          <a:endParaRPr lang="ru-RU" sz="2000" b="1" dirty="0"/>
        </a:p>
      </dgm:t>
    </dgm:pt>
    <dgm:pt modelId="{6782BA13-D1E6-476B-8E6A-61B80A042BF1}" type="parTrans" cxnId="{C922E27C-D453-4B45-ACE0-6972987EAE6B}">
      <dgm:prSet/>
      <dgm:spPr/>
      <dgm:t>
        <a:bodyPr/>
        <a:lstStyle/>
        <a:p>
          <a:endParaRPr lang="ru-RU" dirty="0">
            <a:solidFill>
              <a:srgbClr val="8C2602"/>
            </a:solidFill>
          </a:endParaRPr>
        </a:p>
      </dgm:t>
    </dgm:pt>
    <dgm:pt modelId="{E6FCA927-ECFA-46F9-A508-3C57F6B05FBC}" type="sibTrans" cxnId="{C922E27C-D453-4B45-ACE0-6972987EAE6B}">
      <dgm:prSet/>
      <dgm:spPr/>
      <dgm:t>
        <a:bodyPr/>
        <a:lstStyle/>
        <a:p>
          <a:endParaRPr lang="ru-RU">
            <a:solidFill>
              <a:srgbClr val="8C2602"/>
            </a:solidFill>
          </a:endParaRPr>
        </a:p>
      </dgm:t>
    </dgm:pt>
    <dgm:pt modelId="{0144A21B-3D82-4137-AFBB-13891C889101}" type="pres">
      <dgm:prSet presAssocID="{1B40FAD1-398E-4F49-86C3-C8758CCE74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3C268-53EF-407A-B68F-FA35583295F5}" type="pres">
      <dgm:prSet presAssocID="{0CDF215F-682C-49C4-8C9F-F2E25CD67753}" presName="centerShape" presStyleLbl="node0" presStyleIdx="0" presStyleCnt="1" custScaleX="126375" custScaleY="116202"/>
      <dgm:spPr/>
      <dgm:t>
        <a:bodyPr/>
        <a:lstStyle/>
        <a:p>
          <a:endParaRPr lang="ru-RU"/>
        </a:p>
      </dgm:t>
    </dgm:pt>
    <dgm:pt modelId="{4D36768E-B9B0-4892-AB99-3A1466A9AFCA}" type="pres">
      <dgm:prSet presAssocID="{F22F3B6F-19A4-4894-B721-879750136650}" presName="parTrans" presStyleLbl="sibTrans2D1" presStyleIdx="0" presStyleCnt="5"/>
      <dgm:spPr/>
      <dgm:t>
        <a:bodyPr/>
        <a:lstStyle/>
        <a:p>
          <a:endParaRPr lang="ru-RU"/>
        </a:p>
      </dgm:t>
    </dgm:pt>
    <dgm:pt modelId="{39D60507-15EF-4575-97DB-47130CF22FB7}" type="pres">
      <dgm:prSet presAssocID="{F22F3B6F-19A4-4894-B721-87975013665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1C5836F-8D2A-4E0E-8DE3-7C32CC52A60E}" type="pres">
      <dgm:prSet presAssocID="{381DB772-76CE-4044-80E4-3C084FF3F8C4}" presName="node" presStyleLbl="node1" presStyleIdx="0" presStyleCnt="5" custScaleX="135809" custScaleY="97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3D54E-9294-4463-821F-2A6B5EAA1F38}" type="pres">
      <dgm:prSet presAssocID="{426844E1-ABAA-4B1C-8113-FD3172799A4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E055F54-FAE5-4A7C-B6E7-067DDD1DEC26}" type="pres">
      <dgm:prSet presAssocID="{426844E1-ABAA-4B1C-8113-FD3172799A4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1D2D156-33E1-49C9-BBBD-71A66048147C}" type="pres">
      <dgm:prSet presAssocID="{FF00DB7F-2DA9-4F45-BD43-C819006224B5}" presName="node" presStyleLbl="node1" presStyleIdx="1" presStyleCnt="5" custScaleX="140308" custScaleY="113301" custRadScaleRad="119292" custRadScaleInc="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E82A6-6B1B-4E15-8645-31DC7C8F42D8}" type="pres">
      <dgm:prSet presAssocID="{B1C8358D-6E5F-4B46-9B9E-D12D17C7095F}" presName="parTrans" presStyleLbl="sibTrans2D1" presStyleIdx="2" presStyleCnt="5"/>
      <dgm:spPr/>
      <dgm:t>
        <a:bodyPr/>
        <a:lstStyle/>
        <a:p>
          <a:endParaRPr lang="ru-RU"/>
        </a:p>
      </dgm:t>
    </dgm:pt>
    <dgm:pt modelId="{D1E04001-ECD5-459D-9AC6-19E767F16C6E}" type="pres">
      <dgm:prSet presAssocID="{B1C8358D-6E5F-4B46-9B9E-D12D17C7095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98FFA04-F8F0-462D-A377-1B758F8BD8BE}" type="pres">
      <dgm:prSet presAssocID="{1ECA92A9-3444-4E27-9895-AB3DA5E8830E}" presName="node" presStyleLbl="node1" presStyleIdx="2" presStyleCnt="5" custScaleX="141057" custScaleY="114999" custRadScaleRad="107112" custRadScaleInc="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8AE7D-7094-4BE6-8DE5-8D718E60B202}" type="pres">
      <dgm:prSet presAssocID="{6A1CE809-DBE5-4D4B-8A13-C430618297A2}" presName="parTrans" presStyleLbl="sibTrans2D1" presStyleIdx="3" presStyleCnt="5"/>
      <dgm:spPr/>
      <dgm:t>
        <a:bodyPr/>
        <a:lstStyle/>
        <a:p>
          <a:endParaRPr lang="ru-RU"/>
        </a:p>
      </dgm:t>
    </dgm:pt>
    <dgm:pt modelId="{EEEABC8C-72D3-4634-8235-68AB6565C776}" type="pres">
      <dgm:prSet presAssocID="{6A1CE809-DBE5-4D4B-8A13-C430618297A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1063094-E9BE-461F-A681-9BE417BBBC77}" type="pres">
      <dgm:prSet presAssocID="{CE882A17-19D3-4E38-A3C7-7FC27D1117AB}" presName="node" presStyleLbl="node1" presStyleIdx="3" presStyleCnt="5" custScaleX="143024" custScaleY="117134" custRadScaleRad="106203" custRadScaleInc="19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CE928-3DC2-4C88-9108-7050C7955879}" type="pres">
      <dgm:prSet presAssocID="{6782BA13-D1E6-476B-8E6A-61B80A042BF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B524635-2344-4E55-B8FD-FF436A7B0455}" type="pres">
      <dgm:prSet presAssocID="{6782BA13-D1E6-476B-8E6A-61B80A042BF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51304DC-B189-491B-A0B2-63672714A075}" type="pres">
      <dgm:prSet presAssocID="{7EE56E5B-7FD6-411C-8D28-949EAA2B1112}" presName="node" presStyleLbl="node1" presStyleIdx="4" presStyleCnt="5" custScaleX="142275" custScaleY="111601" custRadScaleRad="108753" custRadScaleInc="2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BDF82-29D3-4E02-85EF-ECF3EF7A0761}" srcId="{1B40FAD1-398E-4F49-86C3-C8758CCE74B4}" destId="{0CDF215F-682C-49C4-8C9F-F2E25CD67753}" srcOrd="0" destOrd="0" parTransId="{BA3A8AB8-C04F-4951-B08B-030B68C3B913}" sibTransId="{AA9B0ED0-69C5-4B3A-92DF-C88A0FB5D674}"/>
    <dgm:cxn modelId="{58A5E0AF-E66A-4B0A-AAE8-3F393AF0C001}" type="presOf" srcId="{1ECA92A9-3444-4E27-9895-AB3DA5E8830E}" destId="{F98FFA04-F8F0-462D-A377-1B758F8BD8BE}" srcOrd="0" destOrd="0" presId="urn:microsoft.com/office/officeart/2005/8/layout/radial5"/>
    <dgm:cxn modelId="{617C9993-F6CD-4F14-8399-95512217BBFC}" type="presOf" srcId="{426844E1-ABAA-4B1C-8113-FD3172799A4E}" destId="{0543D54E-9294-4463-821F-2A6B5EAA1F38}" srcOrd="0" destOrd="0" presId="urn:microsoft.com/office/officeart/2005/8/layout/radial5"/>
    <dgm:cxn modelId="{C5A619B2-9DC7-4B17-A4CD-31358D5D62F0}" type="presOf" srcId="{6A1CE809-DBE5-4D4B-8A13-C430618297A2}" destId="{EEEABC8C-72D3-4634-8235-68AB6565C776}" srcOrd="1" destOrd="0" presId="urn:microsoft.com/office/officeart/2005/8/layout/radial5"/>
    <dgm:cxn modelId="{87ADFB79-5798-4642-A354-0D4CE94C8558}" type="presOf" srcId="{B1C8358D-6E5F-4B46-9B9E-D12D17C7095F}" destId="{0D0E82A6-6B1B-4E15-8645-31DC7C8F42D8}" srcOrd="0" destOrd="0" presId="urn:microsoft.com/office/officeart/2005/8/layout/radial5"/>
    <dgm:cxn modelId="{8A92E7EB-71DA-4B3E-ABA8-C2FA7CB07A0B}" type="presOf" srcId="{6782BA13-D1E6-476B-8E6A-61B80A042BF1}" destId="{555CE928-3DC2-4C88-9108-7050C7955879}" srcOrd="0" destOrd="0" presId="urn:microsoft.com/office/officeart/2005/8/layout/radial5"/>
    <dgm:cxn modelId="{C922E27C-D453-4B45-ACE0-6972987EAE6B}" srcId="{0CDF215F-682C-49C4-8C9F-F2E25CD67753}" destId="{7EE56E5B-7FD6-411C-8D28-949EAA2B1112}" srcOrd="4" destOrd="0" parTransId="{6782BA13-D1E6-476B-8E6A-61B80A042BF1}" sibTransId="{E6FCA927-ECFA-46F9-A508-3C57F6B05FBC}"/>
    <dgm:cxn modelId="{F342EFBB-D0BC-411D-B8AE-AA3AFF15E620}" type="presOf" srcId="{381DB772-76CE-4044-80E4-3C084FF3F8C4}" destId="{81C5836F-8D2A-4E0E-8DE3-7C32CC52A60E}" srcOrd="0" destOrd="0" presId="urn:microsoft.com/office/officeart/2005/8/layout/radial5"/>
    <dgm:cxn modelId="{AC34221D-FA3C-4A05-9072-4246D23370D5}" type="presOf" srcId="{7EE56E5B-7FD6-411C-8D28-949EAA2B1112}" destId="{051304DC-B189-491B-A0B2-63672714A075}" srcOrd="0" destOrd="0" presId="urn:microsoft.com/office/officeart/2005/8/layout/radial5"/>
    <dgm:cxn modelId="{8F597B77-01AE-4CA7-9FB2-D4738D8A9073}" srcId="{0CDF215F-682C-49C4-8C9F-F2E25CD67753}" destId="{1ECA92A9-3444-4E27-9895-AB3DA5E8830E}" srcOrd="2" destOrd="0" parTransId="{B1C8358D-6E5F-4B46-9B9E-D12D17C7095F}" sibTransId="{F4A35F80-8ECE-4A15-892A-B75B42F2B208}"/>
    <dgm:cxn modelId="{D4EA7702-F424-4A21-9041-BB00C51822C0}" type="presOf" srcId="{F22F3B6F-19A4-4894-B721-879750136650}" destId="{39D60507-15EF-4575-97DB-47130CF22FB7}" srcOrd="1" destOrd="0" presId="urn:microsoft.com/office/officeart/2005/8/layout/radial5"/>
    <dgm:cxn modelId="{C717C144-3864-4EC7-BAF1-9A58D008E691}" srcId="{0CDF215F-682C-49C4-8C9F-F2E25CD67753}" destId="{FF00DB7F-2DA9-4F45-BD43-C819006224B5}" srcOrd="1" destOrd="0" parTransId="{426844E1-ABAA-4B1C-8113-FD3172799A4E}" sibTransId="{A15E06B6-D64A-4853-BF9B-5D6111C8FE34}"/>
    <dgm:cxn modelId="{5FDD509F-AFE7-497F-843D-EB276A9DDF3D}" type="presOf" srcId="{F22F3B6F-19A4-4894-B721-879750136650}" destId="{4D36768E-B9B0-4892-AB99-3A1466A9AFCA}" srcOrd="0" destOrd="0" presId="urn:microsoft.com/office/officeart/2005/8/layout/radial5"/>
    <dgm:cxn modelId="{59D65433-104C-4366-A962-848234D26A7B}" type="presOf" srcId="{CE882A17-19D3-4E38-A3C7-7FC27D1117AB}" destId="{F1063094-E9BE-461F-A681-9BE417BBBC77}" srcOrd="0" destOrd="0" presId="urn:microsoft.com/office/officeart/2005/8/layout/radial5"/>
    <dgm:cxn modelId="{F392AD0D-CB7B-46F1-A762-1EF9AE69F263}" type="presOf" srcId="{B1C8358D-6E5F-4B46-9B9E-D12D17C7095F}" destId="{D1E04001-ECD5-459D-9AC6-19E767F16C6E}" srcOrd="1" destOrd="0" presId="urn:microsoft.com/office/officeart/2005/8/layout/radial5"/>
    <dgm:cxn modelId="{D67310DB-C941-41D0-A8AC-241446296404}" type="presOf" srcId="{6782BA13-D1E6-476B-8E6A-61B80A042BF1}" destId="{FB524635-2344-4E55-B8FD-FF436A7B0455}" srcOrd="1" destOrd="0" presId="urn:microsoft.com/office/officeart/2005/8/layout/radial5"/>
    <dgm:cxn modelId="{849AC15E-5F65-4855-8FCC-4D33C59F234C}" type="presOf" srcId="{6A1CE809-DBE5-4D4B-8A13-C430618297A2}" destId="{65D8AE7D-7094-4BE6-8DE5-8D718E60B202}" srcOrd="0" destOrd="0" presId="urn:microsoft.com/office/officeart/2005/8/layout/radial5"/>
    <dgm:cxn modelId="{D0EB489B-52BE-4DF3-BF98-E6601277D08D}" type="presOf" srcId="{426844E1-ABAA-4B1C-8113-FD3172799A4E}" destId="{DE055F54-FAE5-4A7C-B6E7-067DDD1DEC26}" srcOrd="1" destOrd="0" presId="urn:microsoft.com/office/officeart/2005/8/layout/radial5"/>
    <dgm:cxn modelId="{64FA1214-EF1D-449B-9268-44A3D715C51D}" type="presOf" srcId="{FF00DB7F-2DA9-4F45-BD43-C819006224B5}" destId="{A1D2D156-33E1-49C9-BBBD-71A66048147C}" srcOrd="0" destOrd="0" presId="urn:microsoft.com/office/officeart/2005/8/layout/radial5"/>
    <dgm:cxn modelId="{FBEDA49F-2CB1-41B6-B349-E6F39F434D18}" srcId="{0CDF215F-682C-49C4-8C9F-F2E25CD67753}" destId="{CE882A17-19D3-4E38-A3C7-7FC27D1117AB}" srcOrd="3" destOrd="0" parTransId="{6A1CE809-DBE5-4D4B-8A13-C430618297A2}" sibTransId="{22B56BAA-E411-4381-B4CD-DCCD935B5F0B}"/>
    <dgm:cxn modelId="{FA49EACB-C6D2-4424-B4BA-7C634D74014E}" srcId="{0CDF215F-682C-49C4-8C9F-F2E25CD67753}" destId="{381DB772-76CE-4044-80E4-3C084FF3F8C4}" srcOrd="0" destOrd="0" parTransId="{F22F3B6F-19A4-4894-B721-879750136650}" sibTransId="{C263D672-8E1F-4528-8856-4380D27B0473}"/>
    <dgm:cxn modelId="{2ED89EEA-F231-4F76-8338-9CF29CF70E40}" type="presOf" srcId="{0CDF215F-682C-49C4-8C9F-F2E25CD67753}" destId="{A1C3C268-53EF-407A-B68F-FA35583295F5}" srcOrd="0" destOrd="0" presId="urn:microsoft.com/office/officeart/2005/8/layout/radial5"/>
    <dgm:cxn modelId="{1DDEDBC8-2926-41AD-8645-E943B337D4E9}" type="presOf" srcId="{1B40FAD1-398E-4F49-86C3-C8758CCE74B4}" destId="{0144A21B-3D82-4137-AFBB-13891C889101}" srcOrd="0" destOrd="0" presId="urn:microsoft.com/office/officeart/2005/8/layout/radial5"/>
    <dgm:cxn modelId="{77B02AE2-2646-4810-939B-FCA7B35E8F35}" type="presParOf" srcId="{0144A21B-3D82-4137-AFBB-13891C889101}" destId="{A1C3C268-53EF-407A-B68F-FA35583295F5}" srcOrd="0" destOrd="0" presId="urn:microsoft.com/office/officeart/2005/8/layout/radial5"/>
    <dgm:cxn modelId="{7044DA50-8F8F-4F78-8E2C-585681D28753}" type="presParOf" srcId="{0144A21B-3D82-4137-AFBB-13891C889101}" destId="{4D36768E-B9B0-4892-AB99-3A1466A9AFCA}" srcOrd="1" destOrd="0" presId="urn:microsoft.com/office/officeart/2005/8/layout/radial5"/>
    <dgm:cxn modelId="{F33B18B7-7583-492F-819A-46AB8C340203}" type="presParOf" srcId="{4D36768E-B9B0-4892-AB99-3A1466A9AFCA}" destId="{39D60507-15EF-4575-97DB-47130CF22FB7}" srcOrd="0" destOrd="0" presId="urn:microsoft.com/office/officeart/2005/8/layout/radial5"/>
    <dgm:cxn modelId="{97E99033-A819-4291-855D-BC43006FD617}" type="presParOf" srcId="{0144A21B-3D82-4137-AFBB-13891C889101}" destId="{81C5836F-8D2A-4E0E-8DE3-7C32CC52A60E}" srcOrd="2" destOrd="0" presId="urn:microsoft.com/office/officeart/2005/8/layout/radial5"/>
    <dgm:cxn modelId="{C73ACE09-079B-4588-A377-69F44E48A459}" type="presParOf" srcId="{0144A21B-3D82-4137-AFBB-13891C889101}" destId="{0543D54E-9294-4463-821F-2A6B5EAA1F38}" srcOrd="3" destOrd="0" presId="urn:microsoft.com/office/officeart/2005/8/layout/radial5"/>
    <dgm:cxn modelId="{ADA39ED3-AF10-4DB3-9773-6216F159D1A0}" type="presParOf" srcId="{0543D54E-9294-4463-821F-2A6B5EAA1F38}" destId="{DE055F54-FAE5-4A7C-B6E7-067DDD1DEC26}" srcOrd="0" destOrd="0" presId="urn:microsoft.com/office/officeart/2005/8/layout/radial5"/>
    <dgm:cxn modelId="{E3ACC497-B491-4A5E-8836-380B79B4B311}" type="presParOf" srcId="{0144A21B-3D82-4137-AFBB-13891C889101}" destId="{A1D2D156-33E1-49C9-BBBD-71A66048147C}" srcOrd="4" destOrd="0" presId="urn:microsoft.com/office/officeart/2005/8/layout/radial5"/>
    <dgm:cxn modelId="{66A22A60-2725-40C0-8983-89FEF7D651FE}" type="presParOf" srcId="{0144A21B-3D82-4137-AFBB-13891C889101}" destId="{0D0E82A6-6B1B-4E15-8645-31DC7C8F42D8}" srcOrd="5" destOrd="0" presId="urn:microsoft.com/office/officeart/2005/8/layout/radial5"/>
    <dgm:cxn modelId="{FDCDF4CE-918F-4963-A94A-3E4CEB4A43C9}" type="presParOf" srcId="{0D0E82A6-6B1B-4E15-8645-31DC7C8F42D8}" destId="{D1E04001-ECD5-459D-9AC6-19E767F16C6E}" srcOrd="0" destOrd="0" presId="urn:microsoft.com/office/officeart/2005/8/layout/radial5"/>
    <dgm:cxn modelId="{5C3D42A5-DEEF-419B-B754-365AF10A6A85}" type="presParOf" srcId="{0144A21B-3D82-4137-AFBB-13891C889101}" destId="{F98FFA04-F8F0-462D-A377-1B758F8BD8BE}" srcOrd="6" destOrd="0" presId="urn:microsoft.com/office/officeart/2005/8/layout/radial5"/>
    <dgm:cxn modelId="{F5300B57-1164-46D3-9409-F5AAEBA65D19}" type="presParOf" srcId="{0144A21B-3D82-4137-AFBB-13891C889101}" destId="{65D8AE7D-7094-4BE6-8DE5-8D718E60B202}" srcOrd="7" destOrd="0" presId="urn:microsoft.com/office/officeart/2005/8/layout/radial5"/>
    <dgm:cxn modelId="{CBFFD589-05C2-448E-93D0-06E32C7EB646}" type="presParOf" srcId="{65D8AE7D-7094-4BE6-8DE5-8D718E60B202}" destId="{EEEABC8C-72D3-4634-8235-68AB6565C776}" srcOrd="0" destOrd="0" presId="urn:microsoft.com/office/officeart/2005/8/layout/radial5"/>
    <dgm:cxn modelId="{CB9DCA04-871E-4FD5-9BF7-E0998C754B5E}" type="presParOf" srcId="{0144A21B-3D82-4137-AFBB-13891C889101}" destId="{F1063094-E9BE-461F-A681-9BE417BBBC77}" srcOrd="8" destOrd="0" presId="urn:microsoft.com/office/officeart/2005/8/layout/radial5"/>
    <dgm:cxn modelId="{7B048212-A79D-4133-AC78-788B8C3E96EF}" type="presParOf" srcId="{0144A21B-3D82-4137-AFBB-13891C889101}" destId="{555CE928-3DC2-4C88-9108-7050C7955879}" srcOrd="9" destOrd="0" presId="urn:microsoft.com/office/officeart/2005/8/layout/radial5"/>
    <dgm:cxn modelId="{8BF74961-BBF5-427E-ABD0-68595A851629}" type="presParOf" srcId="{555CE928-3DC2-4C88-9108-7050C7955879}" destId="{FB524635-2344-4E55-B8FD-FF436A7B0455}" srcOrd="0" destOrd="0" presId="urn:microsoft.com/office/officeart/2005/8/layout/radial5"/>
    <dgm:cxn modelId="{AE1C8DF9-7841-4B61-B936-0198CE855B44}" type="presParOf" srcId="{0144A21B-3D82-4137-AFBB-13891C889101}" destId="{051304DC-B189-491B-A0B2-63672714A07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B0C7B-AA8B-4977-B898-29239815F342}">
      <dsp:nvSpPr>
        <dsp:cNvPr id="0" name=""/>
        <dsp:cNvSpPr/>
      </dsp:nvSpPr>
      <dsp:spPr>
        <a:xfrm>
          <a:off x="2341477" y="262374"/>
          <a:ext cx="4203528" cy="2856830"/>
        </a:xfrm>
        <a:prstGeom prst="horizontalScroll">
          <a:avLst/>
        </a:prstGeom>
        <a:solidFill>
          <a:srgbClr val="EE262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Эмоции и чувства как переживание человеком своего отношения к окружаемому миру</a:t>
          </a:r>
          <a:endParaRPr lang="ru-RU" sz="2400" kern="1200" dirty="0"/>
        </a:p>
      </dsp:txBody>
      <dsp:txXfrm>
        <a:off x="2698581" y="619478"/>
        <a:ext cx="3667872" cy="2142622"/>
      </dsp:txXfrm>
    </dsp:sp>
    <dsp:sp modelId="{D4132823-B4F9-4706-9E46-EA7C8B7BADC2}">
      <dsp:nvSpPr>
        <dsp:cNvPr id="0" name=""/>
        <dsp:cNvSpPr/>
      </dsp:nvSpPr>
      <dsp:spPr>
        <a:xfrm>
          <a:off x="0" y="3500460"/>
          <a:ext cx="4081174" cy="2448704"/>
        </a:xfrm>
        <a:prstGeom prst="horizontalScroll">
          <a:avLst/>
        </a:prstGeom>
        <a:gradFill rotWithShape="0">
          <a:gsLst>
            <a:gs pos="0">
              <a:schemeClr val="accent3">
                <a:hueOff val="1187685"/>
                <a:satOff val="6397"/>
                <a:lumOff val="8726"/>
                <a:alphaOff val="0"/>
                <a:shade val="63000"/>
                <a:satMod val="165000"/>
              </a:schemeClr>
            </a:gs>
            <a:gs pos="30000">
              <a:schemeClr val="accent3">
                <a:hueOff val="1187685"/>
                <a:satOff val="6397"/>
                <a:lumOff val="8726"/>
                <a:alphaOff val="0"/>
                <a:shade val="58000"/>
                <a:satMod val="165000"/>
              </a:schemeClr>
            </a:gs>
            <a:gs pos="75000">
              <a:schemeClr val="accent3">
                <a:hueOff val="1187685"/>
                <a:satOff val="6397"/>
                <a:lumOff val="8726"/>
                <a:alphaOff val="0"/>
                <a:shade val="30000"/>
                <a:satMod val="175000"/>
              </a:schemeClr>
            </a:gs>
            <a:gs pos="100000">
              <a:schemeClr val="accent3">
                <a:hueOff val="1187685"/>
                <a:satOff val="6397"/>
                <a:lumOff val="872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Чувства-отличаются большей степенью устойчивости, включают в себя несколько эмоций.</a:t>
          </a:r>
          <a:endParaRPr lang="ru-RU" sz="2400" kern="1200" dirty="0" smtClean="0"/>
        </a:p>
      </dsp:txBody>
      <dsp:txXfrm>
        <a:off x="306088" y="3806548"/>
        <a:ext cx="3622042" cy="1836528"/>
      </dsp:txXfrm>
    </dsp:sp>
    <dsp:sp modelId="{AD8E9A95-FBD0-427A-9A09-69F2B5C4831D}">
      <dsp:nvSpPr>
        <dsp:cNvPr id="0" name=""/>
        <dsp:cNvSpPr/>
      </dsp:nvSpPr>
      <dsp:spPr>
        <a:xfrm>
          <a:off x="4429161" y="3357578"/>
          <a:ext cx="4081174" cy="2448704"/>
        </a:xfrm>
        <a:prstGeom prst="horizontalScroll">
          <a:avLst/>
        </a:prstGeom>
        <a:gradFill rotWithShape="0">
          <a:gsLst>
            <a:gs pos="0">
              <a:schemeClr val="accent3">
                <a:hueOff val="2375370"/>
                <a:satOff val="12794"/>
                <a:lumOff val="17452"/>
                <a:alphaOff val="0"/>
                <a:shade val="63000"/>
                <a:satMod val="165000"/>
              </a:schemeClr>
            </a:gs>
            <a:gs pos="30000">
              <a:schemeClr val="accent3">
                <a:hueOff val="2375370"/>
                <a:satOff val="12794"/>
                <a:lumOff val="17452"/>
                <a:alphaOff val="0"/>
                <a:shade val="58000"/>
                <a:satMod val="165000"/>
              </a:schemeClr>
            </a:gs>
            <a:gs pos="75000">
              <a:schemeClr val="accent3">
                <a:hueOff val="2375370"/>
                <a:satOff val="12794"/>
                <a:lumOff val="17452"/>
                <a:alphaOff val="0"/>
                <a:shade val="30000"/>
                <a:satMod val="175000"/>
              </a:schemeClr>
            </a:gs>
            <a:gs pos="100000">
              <a:schemeClr val="accent3">
                <a:hueOff val="2375370"/>
                <a:satOff val="12794"/>
                <a:lumOff val="1745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Эмоции </a:t>
          </a:r>
          <a:r>
            <a:rPr lang="ru-RU" sz="2600" kern="1200" dirty="0" smtClean="0"/>
            <a:t>– непосредственные реакции человека на предметы и явления.</a:t>
          </a:r>
          <a:endParaRPr lang="ru-RU" sz="2600" kern="1200" dirty="0"/>
        </a:p>
      </dsp:txBody>
      <dsp:txXfrm>
        <a:off x="4735249" y="3663666"/>
        <a:ext cx="3622042" cy="1836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3C268-53EF-407A-B68F-FA35583295F5}">
      <dsp:nvSpPr>
        <dsp:cNvPr id="0" name=""/>
        <dsp:cNvSpPr/>
      </dsp:nvSpPr>
      <dsp:spPr>
        <a:xfrm>
          <a:off x="2870378" y="2006415"/>
          <a:ext cx="1990034" cy="18298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Выражение эмоций</a:t>
          </a:r>
          <a:endParaRPr lang="ru-RU" sz="1600" b="1" kern="1200" dirty="0"/>
        </a:p>
      </dsp:txBody>
      <dsp:txXfrm>
        <a:off x="3161812" y="2274389"/>
        <a:ext cx="1407166" cy="1293891"/>
      </dsp:txXfrm>
    </dsp:sp>
    <dsp:sp modelId="{4D36768E-B9B0-4892-AB99-3A1466A9AFCA}">
      <dsp:nvSpPr>
        <dsp:cNvPr id="0" name=""/>
        <dsp:cNvSpPr/>
      </dsp:nvSpPr>
      <dsp:spPr>
        <a:xfrm rot="16200000">
          <a:off x="3727358" y="1486081"/>
          <a:ext cx="276073" cy="535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rgbClr val="8C2602"/>
            </a:solidFill>
          </a:endParaRPr>
        </a:p>
      </dsp:txBody>
      <dsp:txXfrm>
        <a:off x="3768769" y="1634572"/>
        <a:ext cx="193251" cy="321239"/>
      </dsp:txXfrm>
    </dsp:sp>
    <dsp:sp modelId="{81C5836F-8D2A-4E0E-8DE3-7C32CC52A60E}">
      <dsp:nvSpPr>
        <dsp:cNvPr id="0" name=""/>
        <dsp:cNvSpPr/>
      </dsp:nvSpPr>
      <dsp:spPr>
        <a:xfrm>
          <a:off x="2796099" y="-56981"/>
          <a:ext cx="2138591" cy="15425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движение</a:t>
          </a:r>
          <a:endParaRPr lang="ru-RU" sz="2000" b="1" kern="1200" dirty="0"/>
        </a:p>
      </dsp:txBody>
      <dsp:txXfrm>
        <a:off x="3109288" y="168913"/>
        <a:ext cx="1512213" cy="1090714"/>
      </dsp:txXfrm>
    </dsp:sp>
    <dsp:sp modelId="{0543D54E-9294-4463-821F-2A6B5EAA1F38}">
      <dsp:nvSpPr>
        <dsp:cNvPr id="0" name=""/>
        <dsp:cNvSpPr/>
      </dsp:nvSpPr>
      <dsp:spPr>
        <a:xfrm rot="20615990">
          <a:off x="4925811" y="2297618"/>
          <a:ext cx="298419" cy="535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603087"/>
                <a:satOff val="-14800"/>
                <a:lumOff val="4755"/>
                <a:alphaOff val="0"/>
                <a:shade val="63000"/>
                <a:satMod val="165000"/>
              </a:schemeClr>
            </a:gs>
            <a:gs pos="30000">
              <a:schemeClr val="accent4">
                <a:hueOff val="2603087"/>
                <a:satOff val="-14800"/>
                <a:lumOff val="4755"/>
                <a:alphaOff val="0"/>
                <a:shade val="58000"/>
                <a:satMod val="165000"/>
              </a:schemeClr>
            </a:gs>
            <a:gs pos="75000">
              <a:schemeClr val="accent4">
                <a:hueOff val="2603087"/>
                <a:satOff val="-14800"/>
                <a:lumOff val="4755"/>
                <a:alphaOff val="0"/>
                <a:shade val="30000"/>
                <a:satMod val="175000"/>
              </a:schemeClr>
            </a:gs>
            <a:gs pos="100000">
              <a:schemeClr val="accent4">
                <a:hueOff val="2603087"/>
                <a:satOff val="-14800"/>
                <a:lumOff val="475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rgbClr val="8C2602"/>
            </a:solidFill>
          </a:endParaRPr>
        </a:p>
      </dsp:txBody>
      <dsp:txXfrm>
        <a:off x="4927632" y="2417337"/>
        <a:ext cx="208893" cy="321239"/>
      </dsp:txXfrm>
    </dsp:sp>
    <dsp:sp modelId="{A1D2D156-33E1-49C9-BBBD-71A66048147C}">
      <dsp:nvSpPr>
        <dsp:cNvPr id="0" name=""/>
        <dsp:cNvSpPr/>
      </dsp:nvSpPr>
      <dsp:spPr>
        <a:xfrm>
          <a:off x="5286405" y="1285885"/>
          <a:ext cx="2209437" cy="1784157"/>
        </a:xfrm>
        <a:prstGeom prst="ellipse">
          <a:avLst/>
        </a:prstGeom>
        <a:gradFill rotWithShape="0">
          <a:gsLst>
            <a:gs pos="0">
              <a:schemeClr val="accent4">
                <a:hueOff val="2603087"/>
                <a:satOff val="-14800"/>
                <a:lumOff val="4755"/>
                <a:alphaOff val="0"/>
                <a:shade val="63000"/>
                <a:satMod val="165000"/>
              </a:schemeClr>
            </a:gs>
            <a:gs pos="30000">
              <a:schemeClr val="accent4">
                <a:hueOff val="2603087"/>
                <a:satOff val="-14800"/>
                <a:lumOff val="4755"/>
                <a:alphaOff val="0"/>
                <a:shade val="58000"/>
                <a:satMod val="165000"/>
              </a:schemeClr>
            </a:gs>
            <a:gs pos="75000">
              <a:schemeClr val="accent4">
                <a:hueOff val="2603087"/>
                <a:satOff val="-14800"/>
                <a:lumOff val="4755"/>
                <a:alphaOff val="0"/>
                <a:shade val="30000"/>
                <a:satMod val="175000"/>
              </a:schemeClr>
            </a:gs>
            <a:gs pos="100000">
              <a:schemeClr val="accent4">
                <a:hueOff val="2603087"/>
                <a:satOff val="-14800"/>
                <a:lumOff val="475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поза</a:t>
          </a:r>
          <a:endParaRPr lang="ru-RU" sz="2000" b="1" kern="1200" dirty="0"/>
        </a:p>
      </dsp:txBody>
      <dsp:txXfrm>
        <a:off x="5609970" y="1547169"/>
        <a:ext cx="1562307" cy="1261589"/>
      </dsp:txXfrm>
    </dsp:sp>
    <dsp:sp modelId="{0D0E82A6-6B1B-4E15-8645-31DC7C8F42D8}">
      <dsp:nvSpPr>
        <dsp:cNvPr id="0" name=""/>
        <dsp:cNvSpPr/>
      </dsp:nvSpPr>
      <dsp:spPr>
        <a:xfrm rot="3127662">
          <a:off x="4455648" y="3532020"/>
          <a:ext cx="185740" cy="535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206174"/>
                <a:satOff val="-29601"/>
                <a:lumOff val="9510"/>
                <a:alphaOff val="0"/>
                <a:shade val="63000"/>
                <a:satMod val="165000"/>
              </a:schemeClr>
            </a:gs>
            <a:gs pos="30000">
              <a:schemeClr val="accent4">
                <a:hueOff val="5206174"/>
                <a:satOff val="-29601"/>
                <a:lumOff val="9510"/>
                <a:alphaOff val="0"/>
                <a:shade val="58000"/>
                <a:satMod val="165000"/>
              </a:schemeClr>
            </a:gs>
            <a:gs pos="75000">
              <a:schemeClr val="accent4">
                <a:hueOff val="5206174"/>
                <a:satOff val="-29601"/>
                <a:lumOff val="9510"/>
                <a:alphaOff val="0"/>
                <a:shade val="30000"/>
                <a:satMod val="17500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rgbClr val="8C2602"/>
            </a:solidFill>
          </a:endParaRPr>
        </a:p>
      </dsp:txBody>
      <dsp:txXfrm>
        <a:off x="4466405" y="3617107"/>
        <a:ext cx="130018" cy="321239"/>
      </dsp:txXfrm>
    </dsp:sp>
    <dsp:sp modelId="{F98FFA04-F8F0-462D-A377-1B758F8BD8BE}">
      <dsp:nvSpPr>
        <dsp:cNvPr id="0" name=""/>
        <dsp:cNvSpPr/>
      </dsp:nvSpPr>
      <dsp:spPr>
        <a:xfrm>
          <a:off x="4143408" y="3801439"/>
          <a:ext cx="2221232" cy="1810895"/>
        </a:xfrm>
        <a:prstGeom prst="ellipse">
          <a:avLst/>
        </a:prstGeom>
        <a:gradFill rotWithShape="0">
          <a:gsLst>
            <a:gs pos="0">
              <a:schemeClr val="accent4">
                <a:hueOff val="5206174"/>
                <a:satOff val="-29601"/>
                <a:lumOff val="9510"/>
                <a:alphaOff val="0"/>
                <a:shade val="63000"/>
                <a:satMod val="165000"/>
              </a:schemeClr>
            </a:gs>
            <a:gs pos="30000">
              <a:schemeClr val="accent4">
                <a:hueOff val="5206174"/>
                <a:satOff val="-29601"/>
                <a:lumOff val="9510"/>
                <a:alphaOff val="0"/>
                <a:shade val="58000"/>
                <a:satMod val="165000"/>
              </a:schemeClr>
            </a:gs>
            <a:gs pos="75000">
              <a:schemeClr val="accent4">
                <a:hueOff val="5206174"/>
                <a:satOff val="-29601"/>
                <a:lumOff val="9510"/>
                <a:alphaOff val="0"/>
                <a:shade val="30000"/>
                <a:satMod val="175000"/>
              </a:schemeClr>
            </a:gs>
            <a:gs pos="100000">
              <a:schemeClr val="accent4">
                <a:hueOff val="5206174"/>
                <a:satOff val="-29601"/>
                <a:lumOff val="951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жесты</a:t>
          </a:r>
          <a:endParaRPr lang="ru-RU" sz="2000" b="1" kern="1200" dirty="0"/>
        </a:p>
      </dsp:txBody>
      <dsp:txXfrm>
        <a:off x="4468700" y="4066638"/>
        <a:ext cx="1570648" cy="1280497"/>
      </dsp:txXfrm>
    </dsp:sp>
    <dsp:sp modelId="{65D8AE7D-7094-4BE6-8DE5-8D718E60B202}">
      <dsp:nvSpPr>
        <dsp:cNvPr id="0" name=""/>
        <dsp:cNvSpPr/>
      </dsp:nvSpPr>
      <dsp:spPr>
        <a:xfrm rot="7972322">
          <a:off x="2985734" y="3489090"/>
          <a:ext cx="208135" cy="535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809261"/>
                <a:satOff val="-44401"/>
                <a:lumOff val="14265"/>
                <a:alphaOff val="0"/>
                <a:shade val="63000"/>
                <a:satMod val="165000"/>
              </a:schemeClr>
            </a:gs>
            <a:gs pos="30000">
              <a:schemeClr val="accent4">
                <a:hueOff val="7809261"/>
                <a:satOff val="-44401"/>
                <a:lumOff val="14265"/>
                <a:alphaOff val="0"/>
                <a:shade val="58000"/>
                <a:satMod val="165000"/>
              </a:schemeClr>
            </a:gs>
            <a:gs pos="75000">
              <a:schemeClr val="accent4">
                <a:hueOff val="7809261"/>
                <a:satOff val="-44401"/>
                <a:lumOff val="14265"/>
                <a:alphaOff val="0"/>
                <a:shade val="30000"/>
                <a:satMod val="175000"/>
              </a:schemeClr>
            </a:gs>
            <a:gs pos="100000">
              <a:schemeClr val="accent4">
                <a:hueOff val="7809261"/>
                <a:satOff val="-44401"/>
                <a:lumOff val="1426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rgbClr val="8C2602"/>
            </a:solidFill>
          </a:endParaRPr>
        </a:p>
      </dsp:txBody>
      <dsp:txXfrm rot="10800000">
        <a:off x="3038195" y="3573290"/>
        <a:ext cx="145695" cy="321239"/>
      </dsp:txXfrm>
    </dsp:sp>
    <dsp:sp modelId="{F1063094-E9BE-461F-A681-9BE417BBBC77}">
      <dsp:nvSpPr>
        <dsp:cNvPr id="0" name=""/>
        <dsp:cNvSpPr/>
      </dsp:nvSpPr>
      <dsp:spPr>
        <a:xfrm>
          <a:off x="1144541" y="3716913"/>
          <a:ext cx="2252206" cy="1844515"/>
        </a:xfrm>
        <a:prstGeom prst="ellipse">
          <a:avLst/>
        </a:prstGeom>
        <a:solidFill>
          <a:srgbClr val="9933FF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мимика</a:t>
          </a:r>
          <a:endParaRPr lang="ru-RU" sz="2000" b="1" kern="1200" dirty="0"/>
        </a:p>
      </dsp:txBody>
      <dsp:txXfrm>
        <a:off x="1474369" y="3987036"/>
        <a:ext cx="1592550" cy="1304269"/>
      </dsp:txXfrm>
    </dsp:sp>
    <dsp:sp modelId="{555CE928-3DC2-4C88-9108-7050C7955879}">
      <dsp:nvSpPr>
        <dsp:cNvPr id="0" name=""/>
        <dsp:cNvSpPr/>
      </dsp:nvSpPr>
      <dsp:spPr>
        <a:xfrm rot="11937758">
          <a:off x="2694706" y="2281411"/>
          <a:ext cx="174758" cy="535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63000"/>
                <a:satMod val="165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shade val="58000"/>
                <a:satMod val="165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shade val="30000"/>
                <a:satMod val="17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rgbClr val="8C2602"/>
            </a:solidFill>
          </a:endParaRPr>
        </a:p>
      </dsp:txBody>
      <dsp:txXfrm rot="10800000">
        <a:off x="2745710" y="2397009"/>
        <a:ext cx="122331" cy="321239"/>
      </dsp:txXfrm>
    </dsp:sp>
    <dsp:sp modelId="{051304DC-B189-491B-A0B2-63672714A075}">
      <dsp:nvSpPr>
        <dsp:cNvPr id="0" name=""/>
        <dsp:cNvSpPr/>
      </dsp:nvSpPr>
      <dsp:spPr>
        <a:xfrm>
          <a:off x="475200" y="1262676"/>
          <a:ext cx="2240412" cy="1757387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интонация</a:t>
          </a:r>
          <a:endParaRPr lang="ru-RU" sz="2000" b="1" kern="1200" dirty="0"/>
        </a:p>
      </dsp:txBody>
      <dsp:txXfrm>
        <a:off x="803301" y="1520039"/>
        <a:ext cx="1584210" cy="1242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232BF9-2E95-4E3B-9D39-03AB22CC5425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smayli.ru/smile/emocii-1959.html" TargetMode="External"/><Relationship Id="rId18" Type="http://schemas.openxmlformats.org/officeDocument/2006/relationships/image" Target="../media/image14.gif"/><Relationship Id="rId26" Type="http://schemas.openxmlformats.org/officeDocument/2006/relationships/image" Target="../media/image18.gif"/><Relationship Id="rId3" Type="http://schemas.openxmlformats.org/officeDocument/2006/relationships/image" Target="../media/image4.gif"/><Relationship Id="rId21" Type="http://schemas.openxmlformats.org/officeDocument/2006/relationships/hyperlink" Target="http://smayli.ru/smile/emocii-1516.html" TargetMode="External"/><Relationship Id="rId7" Type="http://schemas.openxmlformats.org/officeDocument/2006/relationships/image" Target="../media/image8.gif"/><Relationship Id="rId12" Type="http://schemas.openxmlformats.org/officeDocument/2006/relationships/image" Target="../media/image11.gif"/><Relationship Id="rId17" Type="http://schemas.openxmlformats.org/officeDocument/2006/relationships/hyperlink" Target="http://smayli.ru/smile/emocii-1599.html" TargetMode="External"/><Relationship Id="rId25" Type="http://schemas.openxmlformats.org/officeDocument/2006/relationships/hyperlink" Target="http://smayli.ru/smile/emocii-1448.html" TargetMode="External"/><Relationship Id="rId2" Type="http://schemas.openxmlformats.org/officeDocument/2006/relationships/image" Target="../media/image3.gif"/><Relationship Id="rId16" Type="http://schemas.openxmlformats.org/officeDocument/2006/relationships/image" Target="../media/image13.gif"/><Relationship Id="rId20" Type="http://schemas.openxmlformats.org/officeDocument/2006/relationships/image" Target="../media/image15.gif"/><Relationship Id="rId29" Type="http://schemas.openxmlformats.org/officeDocument/2006/relationships/hyperlink" Target="http://smayli.ru/smile/emocii-140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hyperlink" Target="http://smayli.ru/smile/emocii-1929.html" TargetMode="External"/><Relationship Id="rId24" Type="http://schemas.openxmlformats.org/officeDocument/2006/relationships/image" Target="../media/image17.gif"/><Relationship Id="rId5" Type="http://schemas.openxmlformats.org/officeDocument/2006/relationships/image" Target="../media/image6.gif"/><Relationship Id="rId15" Type="http://schemas.openxmlformats.org/officeDocument/2006/relationships/hyperlink" Target="http://smayli.ru/smile/emocii-1991.html" TargetMode="External"/><Relationship Id="rId23" Type="http://schemas.openxmlformats.org/officeDocument/2006/relationships/hyperlink" Target="http://smayli.ru/smile/emocii-1474.html" TargetMode="External"/><Relationship Id="rId28" Type="http://schemas.openxmlformats.org/officeDocument/2006/relationships/image" Target="../media/image19.gif"/><Relationship Id="rId10" Type="http://schemas.openxmlformats.org/officeDocument/2006/relationships/image" Target="../media/image10.gif"/><Relationship Id="rId19" Type="http://schemas.openxmlformats.org/officeDocument/2006/relationships/hyperlink" Target="http://smayli.ru/smile/emocii-1546.html" TargetMode="External"/><Relationship Id="rId4" Type="http://schemas.openxmlformats.org/officeDocument/2006/relationships/image" Target="../media/image5.gif"/><Relationship Id="rId9" Type="http://schemas.openxmlformats.org/officeDocument/2006/relationships/hyperlink" Target="http://smayli.ru/smile/emocii-1866.html" TargetMode="External"/><Relationship Id="rId14" Type="http://schemas.openxmlformats.org/officeDocument/2006/relationships/image" Target="../media/image12.gif"/><Relationship Id="rId22" Type="http://schemas.openxmlformats.org/officeDocument/2006/relationships/image" Target="../media/image16.gif"/><Relationship Id="rId27" Type="http://schemas.openxmlformats.org/officeDocument/2006/relationships/hyperlink" Target="http://smayli.ru/smile/emocii-1432.html" TargetMode="External"/><Relationship Id="rId30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1700" y="227198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Наши эмоции    и </a:t>
            </a:r>
            <a:r>
              <a:rPr lang="ru-RU" sz="6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чувства</a:t>
            </a:r>
            <a:endParaRPr lang="ru-RU" sz="60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81128"/>
            <a:ext cx="6172200" cy="194421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Болоховская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специальная (коррекционная)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школа-интернат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вида»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Педагог-психолог: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Черносвитова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Викторовна</a:t>
            </a:r>
          </a:p>
          <a:p>
            <a:endParaRPr lang="ru-RU" dirty="0"/>
          </a:p>
        </p:txBody>
      </p:sp>
      <p:pic>
        <p:nvPicPr>
          <p:cNvPr id="1026" name="Picture 2" descr="D:\СВЕТИК\к откр. уроку, 5 кл\imagesCA1SUZG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214290"/>
            <a:ext cx="2500330" cy="20272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214290"/>
            <a:ext cx="5272727" cy="6441738"/>
          </a:xfr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ishkin0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071670" y="202650"/>
            <a:ext cx="4643470" cy="6484372"/>
          </a:xfrm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vitan0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42852"/>
            <a:ext cx="7831104" cy="6500858"/>
          </a:xfr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vrasov1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285728"/>
            <a:ext cx="8195369" cy="6251123"/>
          </a:xfrm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43192" cy="707678"/>
          </a:xfrm>
        </p:spPr>
        <p:txBody>
          <a:bodyPr/>
          <a:lstStyle/>
          <a:p>
            <a:pPr algn="ctr"/>
            <a:r>
              <a:rPr lang="ru-RU" dirty="0" smtClean="0"/>
              <a:t>Распредели </a:t>
            </a:r>
            <a:r>
              <a:rPr lang="ru-RU" smtClean="0"/>
              <a:t>по группам.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80268286"/>
              </p:ext>
            </p:extLst>
          </p:nvPr>
        </p:nvGraphicFramePr>
        <p:xfrm>
          <a:off x="467544" y="1412776"/>
          <a:ext cx="3657600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2736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14100438"/>
              </p:ext>
            </p:extLst>
          </p:nvPr>
        </p:nvGraphicFramePr>
        <p:xfrm>
          <a:off x="4355976" y="1412776"/>
          <a:ext cx="3657600" cy="2737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27370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7544" y="692696"/>
            <a:ext cx="3657600" cy="658368"/>
          </a:xfrm>
        </p:spPr>
        <p:txBody>
          <a:bodyPr/>
          <a:lstStyle/>
          <a:p>
            <a:pPr algn="ctr"/>
            <a:r>
              <a:rPr lang="ru-RU" sz="2800" dirty="0" smtClean="0"/>
              <a:t>Радость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692696"/>
            <a:ext cx="3657600" cy="658368"/>
          </a:xfrm>
        </p:spPr>
        <p:txBody>
          <a:bodyPr/>
          <a:lstStyle/>
          <a:p>
            <a:pPr algn="ctr"/>
            <a:r>
              <a:rPr lang="ru-RU" sz="2800" dirty="0" smtClean="0"/>
              <a:t>Грусть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00" y="3979170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04" y="4015360"/>
            <a:ext cx="1821582" cy="136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22" y="5395843"/>
            <a:ext cx="2175963" cy="145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2" y="5264432"/>
            <a:ext cx="18859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65" y="5413446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" y="4591238"/>
            <a:ext cx="1315120" cy="182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15360"/>
            <a:ext cx="1783255" cy="151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58" y="2456224"/>
            <a:ext cx="2042864" cy="39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148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20231E-7 L -0.13854 -0.38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50289E-6 L 0.22847 1.50289E-6 C 0.3309 1.50289E-6 0.45694 -0.14428 0.45694 -0.26174 L 0.45694 -0.5225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-2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7746E-6 L -0.04289 -0.594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29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-0.0037 C 0.02864 -0.0185 0.02708 -0.03168 0.02378 -0.04601 C 0.02222 -0.05249 0.01996 -0.0585 0.01892 -0.06497 C 0.01701 -0.07815 0.01892 -0.0726 0.01423 -0.08185 C 0.0125 -0.08902 0.01128 -0.09619 0.00937 -0.10312 C 0.00989 -0.11515 0.00833 -0.12763 0.01111 -0.13896 C 0.01441 -0.15214 0.04253 -0.15121 0.04601 -0.15168 C 0.05712 -0.15653 0.0684 -0.16069 0.07934 -0.16647 C 0.09635 -0.18913 0.1217 -0.19376 0.14114 -0.21087 C 0.14462 -0.22451 0.14045 -0.23306 0.13333 -0.24254 C 0.1316 -0.24879 0.12847 -0.2615 0.12847 -0.26127 C 0.12916 -0.277 0.12778 -0.29341 0.1316 -0.30798 C 0.1375 -0.33064 0.14132 -0.34081 0.14601 -0.36301 C 0.14826 -0.37364 0.14878 -0.3896 0.15555 -0.39676 C 0.16406 -0.40601 0.16302 -0.40139 0.17934 -0.40324 C 0.1908 -0.40809 0.18715 -0.4037 0.19201 -0.41387 C 0.19219 -0.41642 0.19427 -0.43931 0.19514 -0.44347 C 0.19635 -0.44856 0.19878 -0.45318 0.2 -0.45827 C 0.20226 -0.46821 0.20382 -0.47815 0.20625 -0.48786 C 0.20295 -0.51445 0.20729 -0.48971 0.20156 -0.50682 C 0.20017 -0.51098 0.19826 -0.51954 0.19826 -0.51931 C 0.19896 -0.53457 0.19375 -0.56902 0.20937 -0.57665 C 0.2125 -0.58058 0.22014 -0.5889 0.21423 -0.59561 C 0.21163 -0.59861 0.20469 -0.59977 0.20469 -0.59954 C 0.20295 -0.60324 0.20121 -0.60809 0.19826 -0.61041 C 0.19687 -0.61156 0.19201 -0.61156 0.19357 -0.61249 C 0.19601 -0.6141 0.19896 -0.61249 0.20156 -0.61249 " pathEditMode="relative" rAng="0" ptsTypes="ffffffffffffffffffffffffff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30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7 C -0.02673 0.00116 -0.05312 0.00231 -0.07951 0.00231 C -0.0875 0.00231 -0.09583 0.0037 -0.1033 0.0007 C -0.10694 -0.00069 -0.1059 -0.00786 -0.10937 -0.00925 C -0.11111 -0.00948 -0.11285 -0.01017 -0.11423 -0.01063 C -0.11962 -0.01641 -0.11684 -0.01271 -0.12066 -0.02358 C -0.12118 -0.02497 -0.12309 -0.02566 -0.12396 -0.02682 C -0.12621 -0.03006 -0.12812 -0.03352 -0.13021 -0.03653 C -0.13125 -0.03815 -0.13351 -0.03838 -0.13489 -0.03977 C -0.13871 -0.04277 -0.13958 -0.04578 -0.14427 -0.04786 C -0.14739 -0.04925 -0.15382 -0.05087 -0.15382 -0.05063 C -0.1592 -0.05618 -0.16441 -0.06011 -0.17135 -0.06243 C -0.18663 -0.07283 -0.20173 -0.08231 -0.2158 -0.0948 C -0.22274 -0.10081 -0.22726 -0.10936 -0.23628 -0.11214 C -0.23854 -0.1193 -0.24219 -0.12485 -0.24757 -0.13017 C -0.25972 -0.16786 -0.33507 -0.14913 -0.35035 -0.14936 C -0.36042 -0.15283 -0.37031 -0.15653 -0.38055 -0.15907 C -0.38281 -0.16162 -0.38403 -0.16508 -0.38663 -0.16717 C -0.38837 -0.16832 -0.39896 -0.1704 -0.3993 -0.1704 C -0.40451 -0.17572 -0.41024 -0.17919 -0.41684 -0.1815 C -0.42187 -0.18705 -0.42048 -0.19306 -0.42326 -0.1963 C -0.42812 -0.20185 -0.43177 -0.20231 -0.4375 -0.20416 C -0.43906 -0.20462 -0.44201 -0.20578 -0.44201 -0.20555 " pathEditMode="relative" rAng="0" ptsTypes="ffffffffffffffffffffff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1" y="-10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04046E-6 C -0.02934 -0.00069 -0.07743 0.01665 -0.10781 -0.0104 C -0.11007 -0.01503 -0.11372 -0.01826 -0.1158 -0.02312 C -0.11684 -0.02566 -0.11632 -0.02913 -0.11736 -0.03167 C -0.12535 -0.05318 -0.12084 -0.03722 -0.12847 -0.05063 C -0.13785 -0.06705 -0.12847 -0.05572 -0.13959 -0.07167 C -0.1566 -0.09595 -0.17604 -0.11607 -0.19358 -0.13942 C -0.19896 -0.14659 -0.20191 -0.15653 -0.20781 -0.16277 C -0.21372 -0.16902 -0.22396 -0.1815 -0.23004 -0.18589 C -0.23247 -0.18774 -0.23559 -0.18821 -0.23802 -0.19006 C -0.24861 -0.19792 -0.24045 -0.19514 -0.2507 -0.20485 C -0.254 -0.20809 -0.25834 -0.20878 -0.26181 -0.21133 C -0.26354 -0.21248 -0.26476 -0.21503 -0.26667 -0.21549 C -0.275 -0.21711 -0.28351 -0.21688 -0.29202 -0.21757 C -0.29896 -0.22081 -0.30695 -0.22358 -0.31268 -0.23029 C -0.32969 -0.25017 -0.31597 -0.23745 -0.32691 -0.24717 C -0.32865 -0.2541 -0.33143 -0.25942 -0.33334 -0.26636 C -0.33386 -0.27861 -0.32986 -0.30913 -0.34271 -0.31491 C -0.34375 -0.3163 -0.34462 -0.31815 -0.34601 -0.31907 C -0.3474 -0.32023 -0.34948 -0.31977 -0.3507 -0.32115 C -0.35226 -0.32277 -0.35243 -0.32578 -0.35382 -0.32763 C -0.35521 -0.32948 -0.35712 -0.3304 -0.35868 -0.33179 C -0.36268 -0.34011 -0.36632 -0.34798 -0.37136 -0.35514 C -0.37483 -0.36925 -0.37136 -0.35191 -0.37136 -0.3741 C -0.37136 -0.38451 -0.37604 -0.38474 -0.37604 -0.39722 " pathEditMode="relative" ptsTypes="ffffffffffffffffffffffff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12139E-6 C -0.01163 -0.00139 -0.02378 3.12139E-6 -0.03507 -0.00417 C -0.0533 -0.01087 -0.06996 -0.01688 -0.08889 -0.01896 C -0.09149 -0.01966 -0.09409 -0.02081 -0.09687 -0.02128 C -0.1033 -0.0222 -0.10972 -0.02197 -0.11597 -0.02336 C -0.12187 -0.02474 -0.12743 -0.02798 -0.13333 -0.0296 C -0.14132 -0.03191 -0.1401 -0.03191 -0.1493 -0.03607 C -0.15243 -0.03746 -0.15885 -0.04024 -0.15885 -0.04024 C -0.16041 -0.04162 -0.16232 -0.04255 -0.16354 -0.0444 C -0.16614 -0.04833 -0.16996 -0.05711 -0.16996 -0.05711 C -0.17274 -0.06821 -0.17291 -0.0763 -0.17951 -0.08463 C -0.18316 -0.09966 -0.18073 -0.09365 -0.18576 -0.10359 C -0.18628 -0.10636 -0.18663 -0.10937 -0.18732 -0.11214 C -0.18837 -0.11654 -0.19062 -0.12486 -0.19062 -0.12486 C -0.18923 -0.15076 -0.18819 -0.16763 -0.17778 -0.18821 C -0.17517 -0.19862 -0.17291 -0.20602 -0.1651 -0.20925 C -0.16284 -0.21249 -0.15937 -0.21434 -0.15729 -0.21781 C -0.15416 -0.22289 -0.15399 -0.23052 -0.15243 -0.23677 C -0.15052 -0.24463 -0.14687 -0.24856 -0.14288 -0.25365 C -0.12934 -0.24763 -0.14965 -0.25873 -0.13663 -0.23885 C -0.13437 -0.23538 -0.13038 -0.23561 -0.12708 -0.23469 C -0.11962 -0.23284 -0.11232 -0.23052 -0.10486 -0.22844 C -0.1026 -0.22775 -0.09843 -0.22613 -0.09843 -0.22613 " pathEditMode="relative" ptsTypes="ffffffffffffffffffffffA">
                                      <p:cBhvr>
                                        <p:cTn id="3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4929198"/>
            <a:ext cx="5357850" cy="642942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Счастье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14480" y="571479"/>
            <a:ext cx="5557838" cy="416837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382" y="548680"/>
            <a:ext cx="7424766" cy="29684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Наши эмоции.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D:\СВЕТИК\к откр. уроку, 5 кл\grust-27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500174"/>
            <a:ext cx="1071570" cy="1071570"/>
          </a:xfrm>
          <a:prstGeom prst="rect">
            <a:avLst/>
          </a:prstGeom>
          <a:noFill/>
        </p:spPr>
      </p:pic>
      <p:pic>
        <p:nvPicPr>
          <p:cNvPr id="2053" name="Picture 5" descr="D:\СВЕТИК\к откр. уроку, 5 кл\emocii-226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1000108"/>
            <a:ext cx="1520639" cy="1176343"/>
          </a:xfrm>
          <a:prstGeom prst="rect">
            <a:avLst/>
          </a:prstGeom>
          <a:noFill/>
        </p:spPr>
      </p:pic>
      <p:pic>
        <p:nvPicPr>
          <p:cNvPr id="2054" name="Picture 6" descr="D:\СВЕТИК\к откр. уроку, 5 кл\grust-245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5572140"/>
            <a:ext cx="785818" cy="785818"/>
          </a:xfrm>
          <a:prstGeom prst="rect">
            <a:avLst/>
          </a:prstGeom>
          <a:noFill/>
        </p:spPr>
      </p:pic>
      <p:pic>
        <p:nvPicPr>
          <p:cNvPr id="2055" name="Picture 7" descr="D:\СВЕТИК\к откр. уроку, 5 кл\zlost-48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2708269"/>
            <a:ext cx="928694" cy="825506"/>
          </a:xfrm>
          <a:prstGeom prst="rect">
            <a:avLst/>
          </a:prstGeom>
          <a:noFill/>
        </p:spPr>
      </p:pic>
      <p:pic>
        <p:nvPicPr>
          <p:cNvPr id="2056" name="Picture 8" descr="D:\СВЕТИК\к откр. уроку, 5 кл\emocii-2154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3929066"/>
            <a:ext cx="1123950" cy="1000125"/>
          </a:xfrm>
          <a:prstGeom prst="rect">
            <a:avLst/>
          </a:prstGeom>
          <a:noFill/>
        </p:spPr>
      </p:pic>
      <p:pic>
        <p:nvPicPr>
          <p:cNvPr id="2057" name="Picture 9" descr="D:\СВЕТИК\к откр. уроку, 5 кл\grust-250[1]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28794" y="5500702"/>
            <a:ext cx="928694" cy="928694"/>
          </a:xfrm>
          <a:prstGeom prst="rect">
            <a:avLst/>
          </a:prstGeom>
          <a:noFill/>
        </p:spPr>
      </p:pic>
      <p:pic>
        <p:nvPicPr>
          <p:cNvPr id="2058" name="Picture 10" descr="D:\СВЕТИК\к откр. уроку, 5 кл\imagesCAY0NNC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71802" y="3786190"/>
            <a:ext cx="1285875" cy="1285875"/>
          </a:xfrm>
          <a:prstGeom prst="rect">
            <a:avLst/>
          </a:prstGeom>
          <a:noFill/>
        </p:spPr>
      </p:pic>
      <p:pic>
        <p:nvPicPr>
          <p:cNvPr id="17410" name="Picture 2" descr="Смайлы Эмоци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4" y="3786190"/>
            <a:ext cx="857256" cy="857257"/>
          </a:xfrm>
          <a:prstGeom prst="rect">
            <a:avLst/>
          </a:prstGeom>
          <a:noFill/>
        </p:spPr>
      </p:pic>
      <p:pic>
        <p:nvPicPr>
          <p:cNvPr id="17412" name="Picture 4" descr="Смайлы Эмоции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1472" y="3324220"/>
            <a:ext cx="928694" cy="928694"/>
          </a:xfrm>
          <a:prstGeom prst="rect">
            <a:avLst/>
          </a:prstGeom>
          <a:noFill/>
        </p:spPr>
      </p:pic>
      <p:pic>
        <p:nvPicPr>
          <p:cNvPr id="17414" name="Picture 6" descr="Смайлы Эмоци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000496" y="5500702"/>
            <a:ext cx="928694" cy="928695"/>
          </a:xfrm>
          <a:prstGeom prst="rect">
            <a:avLst/>
          </a:prstGeom>
          <a:noFill/>
        </p:spPr>
      </p:pic>
      <p:pic>
        <p:nvPicPr>
          <p:cNvPr id="17416" name="Picture 8" descr="Смайлы Эмоци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000496" y="2285992"/>
            <a:ext cx="914400" cy="942976"/>
          </a:xfrm>
          <a:prstGeom prst="rect">
            <a:avLst/>
          </a:prstGeom>
          <a:noFill/>
        </p:spPr>
      </p:pic>
      <p:pic>
        <p:nvPicPr>
          <p:cNvPr id="17418" name="Picture 10" descr="Смайлы Эмоции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71472" y="928670"/>
            <a:ext cx="1219200" cy="1428750"/>
          </a:xfrm>
          <a:prstGeom prst="rect">
            <a:avLst/>
          </a:prstGeom>
          <a:noFill/>
        </p:spPr>
      </p:pic>
      <p:pic>
        <p:nvPicPr>
          <p:cNvPr id="17420" name="Picture 12" descr="Смайлы Эмоции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5000636"/>
            <a:ext cx="928694" cy="928694"/>
          </a:xfrm>
          <a:prstGeom prst="rect">
            <a:avLst/>
          </a:prstGeom>
          <a:noFill/>
        </p:spPr>
      </p:pic>
      <p:pic>
        <p:nvPicPr>
          <p:cNvPr id="17424" name="Picture 16" descr="Смайлы Эмоции">
            <a:hlinkClick r:id="rId21"/>
          </p:cNvPr>
          <p:cNvPicPr>
            <a:picLocks noChangeAspect="1" noChangeArrowheads="1" noCrop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143636" y="2643182"/>
            <a:ext cx="1238250" cy="1238250"/>
          </a:xfrm>
          <a:prstGeom prst="rect">
            <a:avLst/>
          </a:prstGeom>
          <a:noFill/>
        </p:spPr>
      </p:pic>
      <p:pic>
        <p:nvPicPr>
          <p:cNvPr id="17426" name="Picture 18" descr="Смайлы Эмоции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7715272" y="4000504"/>
            <a:ext cx="781050" cy="781051"/>
          </a:xfrm>
          <a:prstGeom prst="rect">
            <a:avLst/>
          </a:prstGeom>
          <a:noFill/>
        </p:spPr>
      </p:pic>
      <p:pic>
        <p:nvPicPr>
          <p:cNvPr id="17428" name="Picture 20" descr="Смайлы Эмоции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5786446" y="4429132"/>
            <a:ext cx="833440" cy="833440"/>
          </a:xfrm>
          <a:prstGeom prst="rect">
            <a:avLst/>
          </a:prstGeom>
          <a:noFill/>
        </p:spPr>
      </p:pic>
      <p:pic>
        <p:nvPicPr>
          <p:cNvPr id="17430" name="Picture 22" descr="Смайлы Эмоции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7358082" y="5357826"/>
            <a:ext cx="762000" cy="762000"/>
          </a:xfrm>
          <a:prstGeom prst="rect">
            <a:avLst/>
          </a:prstGeom>
          <a:noFill/>
        </p:spPr>
      </p:pic>
      <p:pic>
        <p:nvPicPr>
          <p:cNvPr id="17432" name="Picture 24" descr="Смайлы Эмоции">
            <a:hlinkClick r:id="rId29"/>
          </p:cNvPr>
          <p:cNvPicPr>
            <a:picLocks noChangeAspect="1" noChangeArrowheads="1" noCrop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3071802" y="1142984"/>
            <a:ext cx="904876" cy="904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82250621"/>
              </p:ext>
            </p:extLst>
          </p:nvPr>
        </p:nvGraphicFramePr>
        <p:xfrm>
          <a:off x="214282" y="214290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5" name="Picture 1" descr="D:\СВЕТИК\к откр. уроку, 5 кл\image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19" y="1428735"/>
            <a:ext cx="2143141" cy="16033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6" name="Picture 2" descr="D:\СВЕТИК\к откр. уроку, 5 кл\imagesCAL0RQHC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9454" y="1285860"/>
            <a:ext cx="1714512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1000100" y="142852"/>
            <a:ext cx="6929486" cy="1071546"/>
          </a:xfrm>
          <a:prstGeom prst="flowChartPunchedTape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solidFill>
              <a:srgbClr val="FF99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571504"/>
          </a:xfrm>
        </p:spPr>
        <p:txBody>
          <a:bodyPr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Таблица чувств.</a:t>
            </a:r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Таблица чувств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285860"/>
            <a:ext cx="8501122" cy="5396155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142852"/>
            <a:ext cx="8215370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072362" cy="50006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Средства выражения эмоций</a:t>
            </a:r>
            <a:endParaRPr lang="ru-RU" sz="2800" b="1" cap="all" dirty="0">
              <a:ln w="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85786" y="928670"/>
          <a:ext cx="771530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1" name="Picture 1" descr="D:\СВЕТИК\к откр. уроку, 5 кл\imagesCALXN4L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857232"/>
            <a:ext cx="723900" cy="1219200"/>
          </a:xfrm>
          <a:prstGeom prst="rect">
            <a:avLst/>
          </a:prstGeom>
          <a:noFill/>
        </p:spPr>
      </p:pic>
      <p:pic>
        <p:nvPicPr>
          <p:cNvPr id="15362" name="Picture 2" descr="D:\СВЕТИК\к откр. уроку, 5 кл\imagesCAUW63HG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00100" y="4000504"/>
            <a:ext cx="939644" cy="1214446"/>
          </a:xfrm>
          <a:prstGeom prst="rect">
            <a:avLst/>
          </a:prstGeom>
          <a:noFill/>
        </p:spPr>
      </p:pic>
      <p:pic>
        <p:nvPicPr>
          <p:cNvPr id="15363" name="Picture 3" descr="D:\СВЕТИК\к откр. уроку, 5 кл\imagesCASFMLAC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72198" y="928670"/>
            <a:ext cx="781050" cy="1209675"/>
          </a:xfrm>
          <a:prstGeom prst="rect">
            <a:avLst/>
          </a:prstGeom>
          <a:noFill/>
        </p:spPr>
      </p:pic>
      <p:pic>
        <p:nvPicPr>
          <p:cNvPr id="15364" name="Picture 4" descr="D:\СВЕТИК\к откр. уроку, 5 кл\imagesCATBOIF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768" y="4071942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riullov0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071670" y="357166"/>
            <a:ext cx="5222118" cy="6143668"/>
          </a:xfr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asnecov0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928794" y="214290"/>
            <a:ext cx="4643470" cy="6416491"/>
          </a:xfrm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rth188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428604"/>
            <a:ext cx="8256742" cy="5786478"/>
          </a:xfr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riullov0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7" y="214290"/>
            <a:ext cx="8545771" cy="6215106"/>
          </a:xfrm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935</TotalTime>
  <Words>78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Наши эмоции    и чувства</vt:lpstr>
      <vt:lpstr>Наши эмоции.</vt:lpstr>
      <vt:lpstr>Презентация PowerPoint</vt:lpstr>
      <vt:lpstr>Таблица чувств.</vt:lpstr>
      <vt:lpstr>Средства выражения эмоций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Распредели по группам.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ЭМОЦИЙ</dc:title>
  <dc:creator>1</dc:creator>
  <cp:lastModifiedBy>user</cp:lastModifiedBy>
  <cp:revision>83</cp:revision>
  <dcterms:created xsi:type="dcterms:W3CDTF">2009-12-02T11:52:35Z</dcterms:created>
  <dcterms:modified xsi:type="dcterms:W3CDTF">2013-08-13T16:05:52Z</dcterms:modified>
</cp:coreProperties>
</file>