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64" r:id="rId4"/>
    <p:sldId id="258" r:id="rId5"/>
    <p:sldId id="265" r:id="rId6"/>
    <p:sldId id="267" r:id="rId7"/>
    <p:sldId id="266" r:id="rId8"/>
    <p:sldId id="268" r:id="rId9"/>
    <p:sldId id="271" r:id="rId10"/>
    <p:sldId id="269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2" r:id="rId19"/>
    <p:sldId id="283" r:id="rId20"/>
    <p:sldId id="284" r:id="rId21"/>
    <p:sldId id="285" r:id="rId22"/>
    <p:sldId id="287" r:id="rId23"/>
    <p:sldId id="286" r:id="rId24"/>
    <p:sldId id="291" r:id="rId25"/>
    <p:sldId id="280" r:id="rId26"/>
    <p:sldId id="288" r:id="rId27"/>
    <p:sldId id="292" r:id="rId28"/>
    <p:sldId id="289" r:id="rId29"/>
    <p:sldId id="293" r:id="rId30"/>
    <p:sldId id="294" r:id="rId31"/>
    <p:sldId id="295" r:id="rId32"/>
    <p:sldId id="296" r:id="rId33"/>
    <p:sldId id="298" r:id="rId34"/>
    <p:sldId id="29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6" autoAdjust="0"/>
    <p:restoredTop sz="94660"/>
  </p:normalViewPr>
  <p:slideViewPr>
    <p:cSldViewPr>
      <p:cViewPr varScale="1">
        <p:scale>
          <a:sx n="38" d="100"/>
          <a:sy n="3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F25AB-8135-4449-87E4-D32C726DBF68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9CF71-206F-4C75-ACA1-F68E26EAD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C2D6B8-DC70-4A6E-834F-FB8A143771DD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285E1-8AC5-42DF-B62D-39DD078257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Урок обобщения и систематизации знаний и умений учащихся 7 класса по теме: «Координатная плоскость»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714884"/>
            <a:ext cx="4601914" cy="183788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Составил учитель математики МБОУ «СОШ №49»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Архипова И.Ю.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2"/>
            <a:ext cx="2000264" cy="246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pPr algn="r"/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06" y="1214422"/>
          <a:ext cx="8715394" cy="4361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62"/>
                <a:gridCol w="475022"/>
                <a:gridCol w="447430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Р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122" name="Picture 2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14422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hlinkClick r:id="rId2" action="ppaction://hlinksldjump"/>
              </a:rPr>
              <a:t>Цели урока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06" y="1428736"/>
          <a:ext cx="8715394" cy="4361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62"/>
                <a:gridCol w="475022"/>
                <a:gridCol w="447430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Р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146" name="Picture 2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428736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Координата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координату по точке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Находить координаты точки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14818"/>
            <a:ext cx="2147893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Координата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координату по точке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Ордината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Находить координаты точки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14818"/>
            <a:ext cx="2147893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pPr algn="r"/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06" y="1357298"/>
          <a:ext cx="8715394" cy="4361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62"/>
                <a:gridCol w="475022"/>
                <a:gridCol w="447430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Р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170" name="Picture 2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357298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hlinkClick r:id="rId2" action="ppaction://hlinksldjump"/>
              </a:rPr>
              <a:t>Цели урока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06" y="1500174"/>
          <a:ext cx="8715394" cy="4361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62"/>
                <a:gridCol w="475022"/>
                <a:gridCol w="447430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Р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Б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Ц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194" name="Picture 2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500174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Координата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координату по точке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Ордината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Находить координаты точки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14818"/>
            <a:ext cx="2147893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Координата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координату по точке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Ордината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Находить координаты точки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Абсцисса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14818"/>
            <a:ext cx="2147893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643865" cy="5743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591"/>
                <a:gridCol w="509591"/>
                <a:gridCol w="509591"/>
                <a:gridCol w="509591"/>
                <a:gridCol w="509591"/>
                <a:gridCol w="509591"/>
                <a:gridCol w="514354"/>
                <a:gridCol w="504828"/>
                <a:gridCol w="509591"/>
                <a:gridCol w="509591"/>
                <a:gridCol w="509591"/>
                <a:gridCol w="509591"/>
                <a:gridCol w="509591"/>
                <a:gridCol w="509591"/>
                <a:gridCol w="509591"/>
              </a:tblGrid>
              <a:tr h="371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428728" y="3429000"/>
            <a:ext cx="557216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643865" cy="5743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591"/>
                <a:gridCol w="509591"/>
                <a:gridCol w="509591"/>
                <a:gridCol w="509591"/>
                <a:gridCol w="509591"/>
                <a:gridCol w="509591"/>
                <a:gridCol w="514354"/>
                <a:gridCol w="504828"/>
                <a:gridCol w="509591"/>
                <a:gridCol w="509591"/>
                <a:gridCol w="509591"/>
                <a:gridCol w="509591"/>
                <a:gridCol w="509591"/>
                <a:gridCol w="509591"/>
                <a:gridCol w="509591"/>
              </a:tblGrid>
              <a:tr h="371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428728" y="3429000"/>
            <a:ext cx="557216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64777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107653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86710" y="3571876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786710" y="371475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Разгадай кроссворд и узнаешь, чем тебе предстоит заниматься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610" y="1714488"/>
          <a:ext cx="8715389" cy="435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842"/>
                <a:gridCol w="464739"/>
                <a:gridCol w="437745"/>
                <a:gridCol w="448775"/>
                <a:gridCol w="448775"/>
                <a:gridCol w="448775"/>
                <a:gridCol w="448775"/>
                <a:gridCol w="448775"/>
                <a:gridCol w="448775"/>
                <a:gridCol w="448775"/>
                <a:gridCol w="448775"/>
                <a:gridCol w="318719"/>
                <a:gridCol w="318719"/>
                <a:gridCol w="448775"/>
                <a:gridCol w="448775"/>
                <a:gridCol w="448775"/>
                <a:gridCol w="448775"/>
                <a:gridCol w="448775"/>
                <a:gridCol w="448775"/>
                <a:gridCol w="44877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6" name="Picture 2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714488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643865" cy="5752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591"/>
                <a:gridCol w="509591"/>
                <a:gridCol w="509591"/>
                <a:gridCol w="509591"/>
                <a:gridCol w="509591"/>
                <a:gridCol w="509591"/>
                <a:gridCol w="514354"/>
                <a:gridCol w="504828"/>
                <a:gridCol w="509591"/>
                <a:gridCol w="509591"/>
                <a:gridCol w="509591"/>
                <a:gridCol w="509591"/>
                <a:gridCol w="509591"/>
                <a:gridCol w="509591"/>
                <a:gridCol w="509591"/>
              </a:tblGrid>
              <a:tr h="371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428728" y="3429000"/>
            <a:ext cx="557216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64777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107653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86710" y="3571876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786710" y="371475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143240" y="292893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14942" y="221455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485776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715008" y="450057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2143108" y="4929198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85984" y="471488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643865" cy="5757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591"/>
                <a:gridCol w="509591"/>
                <a:gridCol w="509591"/>
                <a:gridCol w="509591"/>
                <a:gridCol w="509591"/>
                <a:gridCol w="509591"/>
                <a:gridCol w="514354"/>
                <a:gridCol w="504828"/>
                <a:gridCol w="509591"/>
                <a:gridCol w="509591"/>
                <a:gridCol w="509591"/>
                <a:gridCol w="509591"/>
                <a:gridCol w="509591"/>
                <a:gridCol w="509591"/>
                <a:gridCol w="509591"/>
              </a:tblGrid>
              <a:tr h="371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428728" y="3429000"/>
            <a:ext cx="557216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64777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107653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86710" y="3571876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786710" y="371475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143240" y="292893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14942" y="221455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485776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715008" y="4500571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А(3;-3)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43108" y="4929198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85984" y="478632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643865" cy="5757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591"/>
                <a:gridCol w="509591"/>
                <a:gridCol w="509591"/>
                <a:gridCol w="509591"/>
                <a:gridCol w="509591"/>
                <a:gridCol w="509591"/>
                <a:gridCol w="514354"/>
                <a:gridCol w="504828"/>
                <a:gridCol w="509591"/>
                <a:gridCol w="509591"/>
                <a:gridCol w="509591"/>
                <a:gridCol w="509591"/>
                <a:gridCol w="509591"/>
                <a:gridCol w="509591"/>
                <a:gridCol w="509591"/>
              </a:tblGrid>
              <a:tr h="371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428728" y="3429000"/>
            <a:ext cx="557216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64777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107653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86710" y="3571876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786710" y="371475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143240" y="292893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14942" y="221455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485776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643570" y="4500571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А(3;-3)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7818" y="2000240"/>
            <a:ext cx="1292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 (2;4)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228599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4929198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285984" y="485776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643865" cy="5757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591"/>
                <a:gridCol w="509591"/>
                <a:gridCol w="509591"/>
                <a:gridCol w="509591"/>
                <a:gridCol w="509591"/>
                <a:gridCol w="509591"/>
                <a:gridCol w="514354"/>
                <a:gridCol w="504828"/>
                <a:gridCol w="509591"/>
                <a:gridCol w="509591"/>
                <a:gridCol w="509591"/>
                <a:gridCol w="509591"/>
                <a:gridCol w="509591"/>
                <a:gridCol w="509591"/>
                <a:gridCol w="509591"/>
              </a:tblGrid>
              <a:tr h="371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428728" y="3429000"/>
            <a:ext cx="557216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64777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107653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86710" y="3571876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786710" y="371475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143240" y="292893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14942" y="221455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485776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643570" y="4500571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А(3;-3)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7818" y="2000240"/>
            <a:ext cx="1292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 (2;4)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2285992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(-2;2)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49291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357422" y="485776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643865" cy="5757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591"/>
                <a:gridCol w="509591"/>
                <a:gridCol w="509591"/>
                <a:gridCol w="509591"/>
                <a:gridCol w="509591"/>
                <a:gridCol w="509591"/>
                <a:gridCol w="514354"/>
                <a:gridCol w="504828"/>
                <a:gridCol w="509591"/>
                <a:gridCol w="509591"/>
                <a:gridCol w="509591"/>
                <a:gridCol w="509591"/>
                <a:gridCol w="509591"/>
                <a:gridCol w="509591"/>
                <a:gridCol w="509591"/>
              </a:tblGrid>
              <a:tr h="371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428728" y="3429000"/>
            <a:ext cx="557216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76438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64777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107653" y="75007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86710" y="3571876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786710" y="371475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143240" y="292893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14942" y="221455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485776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643570" y="4500571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А(3;-3)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7818" y="2000240"/>
            <a:ext cx="1292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 (2;4)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2285992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(-2;2)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49291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357422" y="4857760"/>
            <a:ext cx="145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(-4;-3)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Построить фигуру по точкам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1(-8;5), 2(-7;5), 3(-6;6), 4(-5;6), 5(-4;7), 6(-4;6), 7(-1:3), 8(8;3), 9(10;1), 10(10;-4), 11(9;-5), 12(9;-1), 13(7;-7), 14(5;-7), 15(6;-6), 16(6;-4), 17(5;-2), 18(5;-1), 19(3;-2), 20(0;-1), 21(-3;-2), 22(-3;-7), 23(-5;-7), 24(-5:-1), 25(-3;-6), 26(-8;4), (-5;6)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822299" y="3463925"/>
            <a:ext cx="635798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3500438"/>
            <a:ext cx="885828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679025" y="392885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893339" y="392885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429652" y="3286124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8429652" y="3500438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857224" y="1071546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290" y="64291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28596" y="107154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14480" y="64291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2857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214546" y="71435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00430" y="17859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500958" y="2285992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429652" y="307181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429652" y="507207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929586" y="5500702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929586" y="385762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072330" y="628652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15074" y="628652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643702" y="585789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643702" y="507207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74" y="428625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215074" y="385762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286380" y="428625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000496" y="39290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643174" y="428625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643174" y="628652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785918" y="628652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785918" y="385762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285852" y="18573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28596" y="18573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714480" y="1071546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stCxn id="21" idx="1"/>
            <a:endCxn id="19" idx="7"/>
          </p:cNvCxnSpPr>
          <p:nvPr/>
        </p:nvCxnSpPr>
        <p:spPr>
          <a:xfrm rot="5400000" flipH="1" flipV="1">
            <a:off x="674862" y="838671"/>
            <a:ext cx="3767" cy="48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9" idx="1"/>
            <a:endCxn id="20" idx="2"/>
          </p:cNvCxnSpPr>
          <p:nvPr/>
        </p:nvCxnSpPr>
        <p:spPr>
          <a:xfrm rot="5400000" flipH="1" flipV="1">
            <a:off x="912686" y="633637"/>
            <a:ext cx="399604" cy="489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20" idx="3"/>
            <a:endCxn id="22" idx="6"/>
          </p:cNvCxnSpPr>
          <p:nvPr/>
        </p:nvCxnSpPr>
        <p:spPr>
          <a:xfrm rot="5400000" flipH="1" flipV="1">
            <a:off x="1562322" y="480299"/>
            <a:ext cx="25257" cy="421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2" idx="5"/>
            <a:endCxn id="23" idx="0"/>
          </p:cNvCxnSpPr>
          <p:nvPr/>
        </p:nvCxnSpPr>
        <p:spPr>
          <a:xfrm rot="5400000" flipH="1" flipV="1">
            <a:off x="1797348" y="263836"/>
            <a:ext cx="418166" cy="46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23" idx="1"/>
            <a:endCxn id="24" idx="1"/>
          </p:cNvCxnSpPr>
          <p:nvPr/>
        </p:nvCxnSpPr>
        <p:spPr>
          <a:xfrm rot="16200000" flipH="1">
            <a:off x="2005043" y="508620"/>
            <a:ext cx="4323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4" idx="1"/>
            <a:endCxn id="25" idx="4"/>
          </p:cNvCxnSpPr>
          <p:nvPr/>
        </p:nvCxnSpPr>
        <p:spPr>
          <a:xfrm rot="16200000" flipH="1">
            <a:off x="2312422" y="633637"/>
            <a:ext cx="1132546" cy="1314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25" idx="5"/>
          </p:cNvCxnSpPr>
          <p:nvPr/>
        </p:nvCxnSpPr>
        <p:spPr>
          <a:xfrm rot="16200000" flipH="1">
            <a:off x="3561406" y="1846902"/>
            <a:ext cx="10462" cy="1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25" idx="3"/>
            <a:endCxn id="26" idx="7"/>
          </p:cNvCxnSpPr>
          <p:nvPr/>
        </p:nvCxnSpPr>
        <p:spPr>
          <a:xfrm rot="16200000" flipH="1">
            <a:off x="5313521" y="44273"/>
            <a:ext cx="445785" cy="4051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26" idx="1"/>
          </p:cNvCxnSpPr>
          <p:nvPr/>
        </p:nvCxnSpPr>
        <p:spPr>
          <a:xfrm rot="16200000" flipH="1">
            <a:off x="7545255" y="2258851"/>
            <a:ext cx="850561" cy="91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27" idx="1"/>
          </p:cNvCxnSpPr>
          <p:nvPr/>
        </p:nvCxnSpPr>
        <p:spPr>
          <a:xfrm rot="16200000" flipH="1" flipV="1">
            <a:off x="7402380" y="4109544"/>
            <a:ext cx="2061240" cy="6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28" idx="1"/>
            <a:endCxn id="29" idx="5"/>
          </p:cNvCxnSpPr>
          <p:nvPr/>
        </p:nvCxnSpPr>
        <p:spPr>
          <a:xfrm rot="16200000" flipH="1" flipV="1">
            <a:off x="7984860" y="5088238"/>
            <a:ext cx="457190" cy="44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29" idx="7"/>
            <a:endCxn id="30" idx="6"/>
          </p:cNvCxnSpPr>
          <p:nvPr/>
        </p:nvCxnSpPr>
        <p:spPr>
          <a:xfrm rot="16200000" flipV="1">
            <a:off x="7175909" y="4692743"/>
            <a:ext cx="1614050" cy="15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30" idx="1"/>
            <a:endCxn id="31" idx="6"/>
          </p:cNvCxnSpPr>
          <p:nvPr/>
        </p:nvCxnSpPr>
        <p:spPr>
          <a:xfrm rot="16200000" flipH="1" flipV="1">
            <a:off x="6300090" y="4686048"/>
            <a:ext cx="2454149" cy="81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31" idx="1"/>
            <a:endCxn id="32" idx="1"/>
          </p:cNvCxnSpPr>
          <p:nvPr/>
        </p:nvCxnSpPr>
        <p:spPr>
          <a:xfrm rot="16200000" flipV="1">
            <a:off x="6650397" y="5868354"/>
            <a:ext cx="1588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 flipH="1" flipV="1">
            <a:off x="6215074" y="5929330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 flipH="1" flipV="1">
            <a:off x="6286512" y="550070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endCxn id="35" idx="2"/>
          </p:cNvCxnSpPr>
          <p:nvPr/>
        </p:nvCxnSpPr>
        <p:spPr>
          <a:xfrm rot="16200000" flipV="1">
            <a:off x="6054339" y="4482711"/>
            <a:ext cx="750099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35" idx="1"/>
            <a:endCxn id="36" idx="2"/>
          </p:cNvCxnSpPr>
          <p:nvPr/>
        </p:nvCxnSpPr>
        <p:spPr>
          <a:xfrm rot="16200000" flipV="1">
            <a:off x="6016737" y="4091685"/>
            <a:ext cx="403371" cy="6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10800000" flipV="1">
            <a:off x="5357818" y="3857628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endCxn id="38" idx="0"/>
          </p:cNvCxnSpPr>
          <p:nvPr/>
        </p:nvCxnSpPr>
        <p:spPr>
          <a:xfrm rot="10800000">
            <a:off x="4023356" y="3929066"/>
            <a:ext cx="133446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38" idx="1"/>
            <a:endCxn id="39" idx="5"/>
          </p:cNvCxnSpPr>
          <p:nvPr/>
        </p:nvCxnSpPr>
        <p:spPr>
          <a:xfrm rot="16200000" flipH="1" flipV="1">
            <a:off x="3149935" y="3468023"/>
            <a:ext cx="389519" cy="1324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endCxn id="40" idx="1"/>
          </p:cNvCxnSpPr>
          <p:nvPr/>
        </p:nvCxnSpPr>
        <p:spPr>
          <a:xfrm rot="16200000" flipH="1">
            <a:off x="1643042" y="5286387"/>
            <a:ext cx="2006959" cy="6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40" idx="1"/>
            <a:endCxn id="41" idx="2"/>
          </p:cNvCxnSpPr>
          <p:nvPr/>
        </p:nvCxnSpPr>
        <p:spPr>
          <a:xfrm rot="16200000" flipH="1" flipV="1">
            <a:off x="2209811" y="5869321"/>
            <a:ext cx="16165" cy="863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21" idx="1"/>
            <a:endCxn id="44" idx="4"/>
          </p:cNvCxnSpPr>
          <p:nvPr/>
        </p:nvCxnSpPr>
        <p:spPr>
          <a:xfrm rot="16200000" flipH="1">
            <a:off x="32835" y="1484463"/>
            <a:ext cx="821075" cy="16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44" idx="1"/>
            <a:endCxn id="43" idx="0"/>
          </p:cNvCxnSpPr>
          <p:nvPr/>
        </p:nvCxnSpPr>
        <p:spPr>
          <a:xfrm rot="5400000" flipH="1" flipV="1">
            <a:off x="875084" y="1417572"/>
            <a:ext cx="6695" cy="886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stCxn id="43" idx="7"/>
            <a:endCxn id="42" idx="2"/>
          </p:cNvCxnSpPr>
          <p:nvPr/>
        </p:nvCxnSpPr>
        <p:spPr>
          <a:xfrm rot="16200000" flipH="1">
            <a:off x="553612" y="2661041"/>
            <a:ext cx="2025521" cy="439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Овал 117"/>
          <p:cNvSpPr/>
          <p:nvPr/>
        </p:nvSpPr>
        <p:spPr>
          <a:xfrm>
            <a:off x="2214546" y="585789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0" name="Прямая соединительная линия 119"/>
          <p:cNvCxnSpPr>
            <a:stCxn id="41" idx="1"/>
            <a:endCxn id="118" idx="2"/>
          </p:cNvCxnSpPr>
          <p:nvPr/>
        </p:nvCxnSpPr>
        <p:spPr>
          <a:xfrm rot="5400000" flipH="1" flipV="1">
            <a:off x="1803777" y="5882447"/>
            <a:ext cx="399604" cy="421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6200000" flipV="1">
            <a:off x="1000100" y="4714884"/>
            <a:ext cx="200026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1714480" y="10715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5285" y="0"/>
            <a:ext cx="9369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928670"/>
            <a:ext cx="3214678" cy="514353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Выпишите точки: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лежат в первой четверти;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во второй четверти;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третьей четверти;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 в четвертой четверти;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на оси ОХ;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е) на оси 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1" y="642918"/>
          <a:ext cx="5143530" cy="57173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2"/>
                <a:gridCol w="342902"/>
                <a:gridCol w="342902"/>
                <a:gridCol w="342902"/>
                <a:gridCol w="342902"/>
                <a:gridCol w="342902"/>
                <a:gridCol w="346107"/>
                <a:gridCol w="339697"/>
                <a:gridCol w="342902"/>
                <a:gridCol w="342902"/>
                <a:gridCol w="342902"/>
                <a:gridCol w="342902"/>
                <a:gridCol w="342902"/>
                <a:gridCol w="342902"/>
                <a:gridCol w="342902"/>
              </a:tblGrid>
              <a:tr h="454925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925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572266" y="3499644"/>
            <a:ext cx="4999866" cy="7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3714752"/>
            <a:ext cx="50720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821769" y="110726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964645" y="110726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14942" y="3571876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214942" y="371475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714744" y="25717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86314" y="18573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71802" y="178592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429124" y="29289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071934" y="364331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928662" y="25717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357554" y="328612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071934" y="1857364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071802" y="41433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071802" y="521495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071802" y="41433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285852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357422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000232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285984" y="17859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357290" y="485776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357422" y="407194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357422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071934" y="48577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143504" y="4500570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Ответы:</a:t>
            </a:r>
            <a:br>
              <a:rPr lang="ru-RU" dirty="0" smtClean="0"/>
            </a:br>
            <a:r>
              <a:rPr lang="ru-RU" dirty="0" smtClean="0"/>
              <a:t>а) 1, 2, 3, 4, 5</a:t>
            </a:r>
            <a:br>
              <a:rPr lang="ru-RU" dirty="0" smtClean="0"/>
            </a:br>
            <a:r>
              <a:rPr lang="ru-RU" dirty="0" smtClean="0"/>
              <a:t>б) 7, 8, 9</a:t>
            </a:r>
            <a:br>
              <a:rPr lang="ru-RU" dirty="0" smtClean="0"/>
            </a:br>
            <a:r>
              <a:rPr lang="ru-RU" dirty="0" smtClean="0"/>
              <a:t>в) 12, 13, 14</a:t>
            </a:r>
            <a:br>
              <a:rPr lang="ru-RU" dirty="0" smtClean="0"/>
            </a:br>
            <a:r>
              <a:rPr lang="ru-RU" dirty="0" smtClean="0"/>
              <a:t>г)18,17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6, 15, 16</a:t>
            </a:r>
            <a:br>
              <a:rPr lang="ru-RU" dirty="0" smtClean="0"/>
            </a:br>
            <a:r>
              <a:rPr lang="ru-RU" dirty="0" smtClean="0"/>
              <a:t>е) 10, 11, 19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714620"/>
            <a:ext cx="3214710" cy="285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Докажите, что середина отрезка АВ лежит в третьей четверти, если А(2;2),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В(-6;-6). Ответ обоснуйте.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Найдите координату точки, если известно, что абсцисса лежит в начале координат, а ордината на 2 больше суммы абсциссы и четырех. Постройте данную точку.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3)Постройте  точку А((3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+3):2;(3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hlinkClick r:id="rId2" action="ppaction://hlinksldjump"/>
              </a:rPr>
              <a:t>Цели урока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06" y="1428736"/>
          <a:ext cx="8715394" cy="4361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62"/>
                <a:gridCol w="475022"/>
                <a:gridCol w="447430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1" name="Picture 3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428736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Расшифруйте слово: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(1;1), (-2;0), (0;0), (-1;2), (-2;-2), (1;-2), (-1;2)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    </a:t>
            </a:r>
          </a:p>
          <a:p>
            <a:pPr fontAlgn="t"/>
            <a:r>
              <a:rPr lang="ru-RU" dirty="0" smtClean="0"/>
              <a:t>У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1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-1</a:t>
            </a:r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0</a:t>
            </a:r>
          </a:p>
          <a:p>
            <a:pPr fontAlgn="t"/>
            <a:r>
              <a:rPr lang="ru-RU" dirty="0" smtClean="0"/>
              <a:t>1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Х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-1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714348" y="1714488"/>
          <a:ext cx="6786615" cy="4483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6670"/>
                <a:gridCol w="448212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68712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712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l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7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1607323" y="3964785"/>
            <a:ext cx="450059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4348" y="4286256"/>
            <a:ext cx="685804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607587" y="1821645"/>
            <a:ext cx="357190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750463" y="1821645"/>
            <a:ext cx="357190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72330" y="4143380"/>
            <a:ext cx="428628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072330" y="4286256"/>
            <a:ext cx="428628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28624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857620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214942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86248" y="350043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786314" y="350043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214942" y="350043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286248" y="428625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14876" y="428625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214942" y="428625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86248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714876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214942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857620" y="428625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857620" y="350043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857620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428992" y="350043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00364" y="350043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4714876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428992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00364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428992" y="428625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28926" y="428625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428992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928926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92892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42899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857620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286248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21494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71487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71678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(1;1), (-2;0), (0;0), (-1;2), (-2;-2), (1;-2), (-1;2)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Д        И        К         Т        А          Н        Т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714752"/>
            <a:ext cx="3400435" cy="243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Диктант: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Отметьте на координатной плоскости: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(-2;5), В(0;1), С(4;0),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D(1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К(-2;2), Н(1;-2);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Выпишите точки, которые лежат в первом координатном углу (см. №1);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Продолжите определение: абсцисса-это…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Под каким углом пересекаются ось ОХ и ось ОУ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Чему равна ордината, если точка лежит на оси ОХ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Рефлексия</a:t>
            </a:r>
            <a:br>
              <a:rPr lang="ru-RU" b="1" dirty="0" smtClean="0"/>
            </a:br>
            <a:r>
              <a:rPr lang="ru-RU" b="1" dirty="0" smtClean="0"/>
              <a:t>Все знаю – «+», сомневаюсь – «</a:t>
            </a:r>
            <a:r>
              <a:rPr lang="en-US" b="1" dirty="0" smtClean="0"/>
              <a:t>V</a:t>
            </a:r>
            <a:r>
              <a:rPr lang="ru-RU" b="1" dirty="0" smtClean="0"/>
              <a:t>», ничего не знаю – «-»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571744"/>
          <a:ext cx="8229600" cy="266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396"/>
                <a:gridCol w="1114404"/>
                <a:gridCol w="3029000"/>
                <a:gridCol w="10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Знать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Знаю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Уметь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Умею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Координата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координату по точке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Ордината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Находить координаты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Абсцисса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Домашняя работа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58205" cy="1419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2735"/>
                <a:gridCol w="2752735"/>
                <a:gridCol w="2752735"/>
              </a:tblGrid>
              <a:tr h="56514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«3»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«5»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40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Задачник № 6.19, 6.25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Задачник №6.26,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6.35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Задачник №6.30, 6.34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362207" cy="185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hlinkClick r:id="rId2" action="ppaction://hlinksldjump"/>
              </a:rPr>
              <a:t>Цели урока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06" y="1571612"/>
          <a:ext cx="8715394" cy="4361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62"/>
                <a:gridCol w="475022"/>
                <a:gridCol w="447430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6" name="Picture 4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500174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hlinkClick r:id="rId2" action="ppaction://hlinksldjump"/>
              </a:rPr>
              <a:t>Цели урока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06" y="1571612"/>
          <a:ext cx="8715394" cy="4361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62"/>
                <a:gridCol w="475022"/>
                <a:gridCol w="447430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  <a:gridCol w="458705"/>
              </a:tblGrid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Р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И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Т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8" name="Picture 2" descr="D:\Users\ИНЕЛЬ\Desktop\Новый точечный рисуно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571612"/>
            <a:ext cx="27813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14818"/>
            <a:ext cx="2147893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Координатная плоскость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координатную плоскость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Координата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Строить координату по точке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Находить координаты точки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14818"/>
            <a:ext cx="2147893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</TotalTime>
  <Words>833</Words>
  <Application>Microsoft Office PowerPoint</Application>
  <PresentationFormat>Экран (4:3)</PresentationFormat>
  <Paragraphs>744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Урок обобщения и систематизации знаний и умений учащихся 7 класса по теме: «Координатная плоскость»</vt:lpstr>
      <vt:lpstr>Разгадай кроссворд и узнаешь, чем тебе предстоит заниматься </vt:lpstr>
      <vt:lpstr>Цели урока</vt:lpstr>
      <vt:lpstr>Цели урока</vt:lpstr>
      <vt:lpstr>Цели урока</vt:lpstr>
      <vt:lpstr>Цели урока</vt:lpstr>
      <vt:lpstr>Цели урока</vt:lpstr>
      <vt:lpstr>Цели урока</vt:lpstr>
      <vt:lpstr>Цели урока</vt:lpstr>
      <vt:lpstr>Слайд 10</vt:lpstr>
      <vt:lpstr>Цели урока</vt:lpstr>
      <vt:lpstr>Цели урока</vt:lpstr>
      <vt:lpstr>Цели урока</vt:lpstr>
      <vt:lpstr>Слайд 14</vt:lpstr>
      <vt:lpstr>Цели урока</vt:lpstr>
      <vt:lpstr>Цели урока</vt:lpstr>
      <vt:lpstr>Цели урока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Построить фигуру по точкам</vt:lpstr>
      <vt:lpstr>Слайд 26</vt:lpstr>
      <vt:lpstr>Выпишите точки: а) лежат в первой четверти; б) во второй четверти; в) в третьей четверти; г) в четвертой четверти; д) на оси ОХ; е) на оси ОУ.                                    ответ</vt:lpstr>
      <vt:lpstr>Ответы: а) 1, 2, 3, 4, 5 б) 7, 8, 9 в) 12, 13, 14 г)18,17 д) 6, 15, 16 е) 10, 11, 19</vt:lpstr>
      <vt:lpstr>Слайд 29</vt:lpstr>
      <vt:lpstr>Расшифруйте слово:  (1;1), (-2;0), (0;0), (-1;2), (-2;-2), (1;-2), (-1;2)</vt:lpstr>
      <vt:lpstr>Слайд 31</vt:lpstr>
      <vt:lpstr>Диктант:</vt:lpstr>
      <vt:lpstr> Рефлексия Все знаю – «+», сомневаюсь – «V», ничего не знаю – «-»</vt:lpstr>
      <vt:lpstr>Домашняя работа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математике</dc:title>
  <dc:creator>ИНЕЛЬ</dc:creator>
  <cp:lastModifiedBy>ИНЕЛЬ</cp:lastModifiedBy>
  <cp:revision>62</cp:revision>
  <dcterms:created xsi:type="dcterms:W3CDTF">2012-10-16T09:07:39Z</dcterms:created>
  <dcterms:modified xsi:type="dcterms:W3CDTF">2012-10-18T15:41:42Z</dcterms:modified>
</cp:coreProperties>
</file>