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activeX/activeX2.xml" ContentType="application/vnd.ms-office.activeX+xml"/>
  <Override PartName="/ppt/activeX/activeX3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activeX/activeX1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ppt/vbaProject.bin" ContentType="application/vnd.ms-office.vbaProject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activeX/activeX8.xml" ContentType="application/vnd.ms-office.activeX+xml"/>
  <Override PartName="/ppt/activeX/activeX9.xml" ContentType="application/vnd.ms-office.activeX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activeX/activeX5.xml" ContentType="application/vnd.ms-office.activeX+xml"/>
  <Default Extension="bin" ContentType="application/vnd.ms-office.activeX"/>
  <Override PartName="/ppt/activeX/activeX16.xml" ContentType="application/vnd.ms-office.activeX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S Gothic" charset="-128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S Gothic" charset="-128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S Gothic" charset="-128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S Gothic" charset="-128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S 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1368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06/relationships/vbaProject" Target="vbaProject.bin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2894088219"/>
  <ax:ocxPr ax:name="BackColor" ax:value="2147483661"/>
  <ax:ocxPr ax:name="Size" ax:value="7594;3413"/>
  <ax:ocxPr ax:name="Value" ax:value="Безударная гласная в корне."/>
  <ax:ocxPr ax:name="FontName" ax:value="Times New Roman"/>
  <ax:ocxPr ax:name="FontEffects" ax:value="1073741825"/>
  <ax:ocxPr ax:name="FontHeight" ax:value="525"/>
  <ax:ocxPr ax:name="FontCharSet" ax:value="204"/>
  <ax:ocxPr ax:name="FontPitchAndFamily" ax:value="2"/>
  <ax:ocxPr ax:name="FontWeight" ax:value="700"/>
</ax:ocx>
</file>

<file path=ppt/activeX/activeX10.xml><?xml version="1.0" encoding="utf-8"?>
<ax:ocx xmlns:ax="http://schemas.microsoft.com/office/2006/activeX" xmlns:r="http://schemas.openxmlformats.org/officeDocument/2006/relationships" ax:classid="{4C599241-6926-101B-9992-00000B65C6F9}" ax:persistence="persistPropertyBag">
  <ax:ocxPr ax:name="SizeMode" ax:value="1"/>
  <ax:ocxPr ax:name="Size" ax:value="1191;1191"/>
  <ax:ocxPr ax:name="Picture">
    <ax:picture r:id="rId1"/>
  </ax:ocxPr>
</ax:ocx>
</file>

<file path=ppt/activeX/activeX11.xml><?xml version="1.0" encoding="utf-8"?>
<ax:ocx xmlns:ax="http://schemas.microsoft.com/office/2006/activeX" xmlns:r="http://schemas.openxmlformats.org/officeDocument/2006/relationships" ax:classid="{4C599241-6926-101B-9992-00000B65C6F9}" ax:persistence="persistPropertyBag">
  <ax:ocxPr ax:name="SizeMode" ax:value="1"/>
  <ax:ocxPr ax:name="Size" ax:value="1191;1191"/>
  <ax:ocxPr ax:name="Picture">
    <ax:picture r:id="rId1"/>
  </ax:ocxPr>
</ax:ocx>
</file>

<file path=ppt/activeX/activeX12.xml><?xml version="1.0" encoding="utf-8"?>
<ax:ocx xmlns:ax="http://schemas.microsoft.com/office/2006/activeX" xmlns:r="http://schemas.openxmlformats.org/officeDocument/2006/relationships" ax:classid="{4C599241-6926-101B-9992-00000B65C6F9}" ax:persistence="persistPropertyBag">
  <ax:ocxPr ax:name="SizeMode" ax:value="1"/>
  <ax:ocxPr ax:name="Size" ax:value="1191;1191"/>
  <ax:ocxPr ax:name="Picture">
    <ax:picture r:id="rId1"/>
  </ax:ocxPr>
</ax:ocx>
</file>

<file path=ppt/activeX/activeX13.xml><?xml version="1.0" encoding="utf-8"?>
<ax:ocx xmlns:ax="http://schemas.microsoft.com/office/2006/activeX" xmlns:r="http://schemas.openxmlformats.org/officeDocument/2006/relationships" ax:classid="{4C599241-6926-101B-9992-00000B65C6F9}" ax:persistence="persistPropertyBag">
  <ax:ocxPr ax:name="SizeMode" ax:value="1"/>
  <ax:ocxPr ax:name="Size" ax:value="1191;1191"/>
  <ax:ocxPr ax:name="Picture">
    <ax:picture r:id="rId1"/>
  </ax:ocxPr>
</ax:ocx>
</file>

<file path=ppt/activeX/activeX14.xml><?xml version="1.0" encoding="utf-8"?>
<ax:ocx xmlns:ax="http://schemas.microsoft.com/office/2006/activeX" xmlns:r="http://schemas.openxmlformats.org/officeDocument/2006/relationships" ax:classid="{4C599241-6926-101B-9992-00000B65C6F9}" ax:persistence="persistPropertyBag">
  <ax:ocxPr ax:name="SizeMode" ax:value="1"/>
  <ax:ocxPr ax:name="Size" ax:value="1191;1191"/>
  <ax:ocxPr ax:name="Picture">
    <ax:picture r:id="rId1"/>
  </ax:ocxPr>
</ax:ocx>
</file>

<file path=ppt/activeX/activeX15.xml><?xml version="1.0" encoding="utf-8"?>
<ax:ocx xmlns:ax="http://schemas.microsoft.com/office/2006/activeX" xmlns:r="http://schemas.openxmlformats.org/officeDocument/2006/relationships" ax:classid="{4C599241-6926-101B-9992-00000B65C6F9}" ax:persistence="persistPropertyBag">
  <ax:ocxPr ax:name="SizeMode" ax:value="1"/>
  <ax:ocxPr ax:name="Size" ax:value="1191;1191"/>
  <ax:ocxPr ax:name="Picture">
    <ax:picture r:id="rId1"/>
  </ax:ocxPr>
</ax:ocx>
</file>

<file path=ppt/activeX/activeX16.xml><?xml version="1.0" encoding="utf-8"?>
<ax:ocx xmlns:ax="http://schemas.microsoft.com/office/2006/activeX" xmlns:r="http://schemas.openxmlformats.org/officeDocument/2006/relationships" ax:classid="{4C599241-6926-101B-9992-00000B65C6F9}" ax:persistence="persistPropertyBag">
  <ax:ocxPr ax:name="SizeMode" ax:value="1"/>
  <ax:ocxPr ax:name="Size" ax:value="1191;1191"/>
  <ax:ocxPr ax:name="Picture">
    <ax:picture r:id="rId1"/>
  </ax:ocxPr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61"/>
  <ax:ocxPr ax:name="Caption" ax:value="Проверить"/>
  <ax:ocxPr ax:name="Size" ax:value="8414;1402"/>
  <ax:ocxPr ax:name="FontName" ax:value="Times New Roman"/>
  <ax:ocxPr ax:name="FontEffects" ax:value="1073741825"/>
  <ax:ocxPr ax:name="FontHeight" ax:value="525"/>
  <ax:ocxPr ax:name="FontCharSet" ax:value="204"/>
  <ax:ocxPr ax:name="FontPitchAndFamily" ax:value="2"/>
  <ax:ocxPr ax:name="ParagraphAlign" ax:value="3"/>
  <ax:ocxPr ax:name="FontWeight" ax:value="700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61"/>
  <ax:ocxPr ax:name="Caption" ax:value="Очистить"/>
  <ax:ocxPr ax:name="Size" ax:value="8387;1376"/>
  <ax:ocxPr ax:name="FontName" ax:value="Times New Roman"/>
  <ax:ocxPr ax:name="FontEffects" ax:value="1073741825"/>
  <ax:ocxPr ax:name="FontHeight" ax:value="525"/>
  <ax:ocxPr ax:name="FontCharSet" ax:value="204"/>
  <ax:ocxPr ax:name="FontPitchAndFamily" ax:value="2"/>
  <ax:ocxPr ax:name="ParagraphAlign" ax:value="3"/>
  <ax:ocxPr ax:name="FontWeight" ax:value="700"/>
</ax:ocx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2147483661"/>
  <ax:ocxPr ax:name="Size" ax:value="3528;1235"/>
  <ax:ocxPr ax:name="FontName" ax:value="Times New Roman"/>
  <ax:ocxPr ax:name="FontEffects" ax:value="1073741825"/>
  <ax:ocxPr ax:name="FontHeight" ax:value="525"/>
  <ax:ocxPr ax:name="FontCharSet" ax:value="204"/>
  <ax:ocxPr ax:name="FontPitchAndFamily" ax:value="2"/>
  <ax:ocxPr ax:name="FontWeight" ax:value="700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2147483661"/>
  <ax:ocxPr ax:name="Size" ax:value="3528;1235"/>
  <ax:ocxPr ax:name="FontName" ax:value="Times New Roman"/>
  <ax:ocxPr ax:name="FontEffects" ax:value="1073741825"/>
  <ax:ocxPr ax:name="FontHeight" ax:value="525"/>
  <ax:ocxPr ax:name="FontCharSet" ax:value="204"/>
  <ax:ocxPr ax:name="FontPitchAndFamily" ax:value="2"/>
  <ax:ocxPr ax:name="FontWeight" ax:value="700"/>
</ax:ocx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2147483661"/>
  <ax:ocxPr ax:name="Size" ax:value="3528;1235"/>
  <ax:ocxPr ax:name="FontName" ax:value="Times New Roman"/>
  <ax:ocxPr ax:name="FontEffects" ax:value="1073741825"/>
  <ax:ocxPr ax:name="FontHeight" ax:value="525"/>
  <ax:ocxPr ax:name="FontCharSet" ax:value="204"/>
  <ax:ocxPr ax:name="FontPitchAndFamily" ax:value="2"/>
  <ax:ocxPr ax:name="FontWeight" ax:value="700"/>
</ax:ocx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2147483661"/>
  <ax:ocxPr ax:name="Size" ax:value="3528;1235"/>
  <ax:ocxPr ax:name="FontName" ax:value="Times New Roman"/>
  <ax:ocxPr ax:name="FontEffects" ax:value="1073741825"/>
  <ax:ocxPr ax:name="FontHeight" ax:value="525"/>
  <ax:ocxPr ax:name="FontCharSet" ax:value="204"/>
  <ax:ocxPr ax:name="FontPitchAndFamily" ax:value="2"/>
  <ax:ocxPr ax:name="FontWeight" ax:value="700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2147483661"/>
  <ax:ocxPr ax:name="Size" ax:value="3528;1235"/>
  <ax:ocxPr ax:name="FontName" ax:value="Times New Roman"/>
  <ax:ocxPr ax:name="FontEffects" ax:value="1073741825"/>
  <ax:ocxPr ax:name="FontHeight" ax:value="525"/>
  <ax:ocxPr ax:name="FontCharSet" ax:value="204"/>
  <ax:ocxPr ax:name="FontPitchAndFamily" ax:value="2"/>
  <ax:ocxPr ax:name="FontWeight" ax:value="700"/>
</ax:ocx>
</file>

<file path=ppt/activeX/activeX7.xml><?xml version="1.0" encoding="utf-8"?>
<ax:ocx xmlns:ax="http://schemas.microsoft.com/office/2006/activeX" xmlns:r="http://schemas.openxmlformats.org/officeDocument/2006/relationships" ax:classid="{4C599241-6926-101B-9992-00000B65C6F9}" ax:persistence="persistPropertyBag">
  <ax:ocxPr ax:name="BackColor" ax:value="2147483659"/>
  <ax:ocxPr ax:name="SizeMode" ax:value="1"/>
  <ax:ocxPr ax:name="Size" ax:value="1191;1191"/>
  <ax:ocxPr ax:name="Picture">
    <ax:picture r:id="rId1"/>
  </ax:ocxPr>
</ax:ocx>
</file>

<file path=ppt/activeX/activeX8.xml><?xml version="1.0" encoding="utf-8"?>
<ax:ocx xmlns:ax="http://schemas.microsoft.com/office/2006/activeX" xmlns:r="http://schemas.openxmlformats.org/officeDocument/2006/relationships" ax:classid="{4C599241-6926-101B-9992-00000B65C6F9}" ax:persistence="persistPropertyBag">
  <ax:ocxPr ax:name="SizeMode" ax:value="1"/>
  <ax:ocxPr ax:name="Size" ax:value="1191;1191"/>
  <ax:ocxPr ax:name="Picture">
    <ax:picture r:id="rId1"/>
  </ax:ocxPr>
</ax:ocx>
</file>

<file path=ppt/activeX/activeX9.xml><?xml version="1.0" encoding="utf-8"?>
<ax:ocx xmlns:ax="http://schemas.microsoft.com/office/2006/activeX" xmlns:r="http://schemas.openxmlformats.org/officeDocument/2006/relationships" ax:classid="{4C599241-6926-101B-9992-00000B65C6F9}" ax:persistence="persistPropertyBag">
  <ax:ocxPr ax:name="SizeMode" ax:value="1"/>
  <ax:ocxPr ax:name="Size" ax:value="1191;1191"/>
  <ax:ocxPr ax:name="Picture">
    <ax:picture r:id="rId1"/>
  </ax:ocxPr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ru-R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ru-R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ru-RU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10000A6E-2A17-46E0-9E87-0574DE051FF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ABD744F-73E3-4A52-9D2E-B76FE5336DBB}" type="slidenum">
              <a:rPr lang="ru-RU"/>
              <a:pPr/>
              <a:t>1</a:t>
            </a:fld>
            <a:endParaRPr lang="ru-RU"/>
          </a:p>
        </p:txBody>
      </p:sp>
      <p:sp>
        <p:nvSpPr>
          <p:cNvPr id="51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77206EA-BC51-4C69-B447-3DB8465DF00E}" type="slidenum">
              <a:rPr lang="ru-RU"/>
              <a:pPr/>
              <a:t>2</a:t>
            </a:fld>
            <a:endParaRPr lang="ru-RU"/>
          </a:p>
        </p:txBody>
      </p:sp>
      <p:sp>
        <p:nvSpPr>
          <p:cNvPr id="61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6E1C73C-E7B8-4860-85D5-CDDE9BABC68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8735D79-4733-432E-8ED8-1EDD67C104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F2BB6D0-D673-4DBA-8912-863F9E4B3F0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2EB1F87-3CFD-43AB-9E0F-6CAFE8F37D4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F42904E-20DF-44B2-8DFF-05E20890EC2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1853B4D-36FB-4099-8916-445BC886484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699CD7-293A-4975-9673-AF9BF719B3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55C05CF-DA59-46BE-8FA0-BF4C3DD7645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C1A8156-5FC1-42B5-B582-C8E1DE0C13A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4968995-F826-48EC-AA1F-C1F0C12FB6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D75EA31-AB0C-4929-9583-76911E59CD1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EA6478D5-CD32-4F17-83FE-9D8BCD72821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jpe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8.xml"/><Relationship Id="rId13" Type="http://schemas.openxmlformats.org/officeDocument/2006/relationships/control" Target="../activeX/activeX13.xml"/><Relationship Id="rId18" Type="http://schemas.openxmlformats.org/officeDocument/2006/relationships/control" Target="../activeX/activeX18.xml"/><Relationship Id="rId3" Type="http://schemas.openxmlformats.org/officeDocument/2006/relationships/control" Target="../activeX/activeX3.xml"/><Relationship Id="rId7" Type="http://schemas.openxmlformats.org/officeDocument/2006/relationships/control" Target="../activeX/activeX7.xml"/><Relationship Id="rId12" Type="http://schemas.openxmlformats.org/officeDocument/2006/relationships/control" Target="../activeX/activeX12.xml"/><Relationship Id="rId17" Type="http://schemas.openxmlformats.org/officeDocument/2006/relationships/control" Target="../activeX/activeX17.xml"/><Relationship Id="rId2" Type="http://schemas.openxmlformats.org/officeDocument/2006/relationships/control" Target="../activeX/activeX2.xml"/><Relationship Id="rId16" Type="http://schemas.openxmlformats.org/officeDocument/2006/relationships/control" Target="../activeX/activeX16.xml"/><Relationship Id="rId20" Type="http://schemas.openxmlformats.org/officeDocument/2006/relationships/notesSlide" Target="../notesSlides/notesSlide2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6.xml"/><Relationship Id="rId11" Type="http://schemas.openxmlformats.org/officeDocument/2006/relationships/control" Target="../activeX/activeX11.xml"/><Relationship Id="rId5" Type="http://schemas.openxmlformats.org/officeDocument/2006/relationships/control" Target="../activeX/activeX5.xml"/><Relationship Id="rId15" Type="http://schemas.openxmlformats.org/officeDocument/2006/relationships/control" Target="../activeX/activeX15.xml"/><Relationship Id="rId10" Type="http://schemas.openxmlformats.org/officeDocument/2006/relationships/control" Target="../activeX/activeX10.xml"/><Relationship Id="rId19" Type="http://schemas.openxmlformats.org/officeDocument/2006/relationships/slideLayout" Target="../slideLayouts/slideLayout7.xml"/><Relationship Id="rId4" Type="http://schemas.openxmlformats.org/officeDocument/2006/relationships/control" Target="../activeX/activeX4.xml"/><Relationship Id="rId9" Type="http://schemas.openxmlformats.org/officeDocument/2006/relationships/control" Target="../activeX/activeX9.xml"/><Relationship Id="rId14" Type="http://schemas.openxmlformats.org/officeDocument/2006/relationships/control" Target="../activeX/activeX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p:control spid="3074" name="TextBox1" r:id="rId2" imgW="2733840" imgH="1228680"/>
    </p:controls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85126" y="565127"/>
            <a:ext cx="6061981" cy="89383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Подбери проверочное слово.</a:t>
            </a:r>
          </a:p>
          <a:p>
            <a:pPr algn="ctr"/>
            <a:r>
              <a:rPr lang="ru-RU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Ответ напиши строчными буквами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2595" y="1636697"/>
            <a:ext cx="3214709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b="1" dirty="0" smtClean="0">
                <a:ln w="1905"/>
                <a:gradFill>
                  <a:gsLst>
                    <a:gs pos="0">
                      <a:srgbClr val="2D2DB9">
                        <a:shade val="20000"/>
                        <a:satMod val="200000"/>
                      </a:srgbClr>
                    </a:gs>
                    <a:gs pos="78000">
                      <a:srgbClr val="2D2DB9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B9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      </a:t>
            </a:r>
            <a:r>
              <a:rPr lang="ru-RU" sz="3600" b="1" dirty="0" err="1" smtClean="0">
                <a:ln w="1905"/>
                <a:gradFill>
                  <a:gsLst>
                    <a:gs pos="0">
                      <a:srgbClr val="2D2DB9">
                        <a:shade val="20000"/>
                        <a:satMod val="200000"/>
                      </a:srgbClr>
                    </a:gs>
                    <a:gs pos="78000">
                      <a:srgbClr val="2D2DB9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B9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ды</a:t>
            </a:r>
            <a:r>
              <a:rPr lang="ru-RU" sz="3600" b="1" dirty="0" smtClean="0">
                <a:ln w="1905"/>
                <a:gradFill>
                  <a:gsLst>
                    <a:gs pos="0">
                      <a:srgbClr val="2D2DB9">
                        <a:shade val="20000"/>
                        <a:satMod val="200000"/>
                      </a:srgbClr>
                    </a:gs>
                    <a:gs pos="78000">
                      <a:srgbClr val="2D2DB9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B9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smtClean="0">
                <a:ln w="1905"/>
                <a:gradFill>
                  <a:gsLst>
                    <a:gs pos="0">
                      <a:srgbClr val="2D2DB9">
                        <a:shade val="20000"/>
                        <a:satMod val="200000"/>
                      </a:srgbClr>
                    </a:gs>
                    <a:gs pos="78000">
                      <a:srgbClr val="2D2DB9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B9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</a:t>
            </a:r>
            <a:endParaRPr lang="ru-RU" sz="5400" b="1" dirty="0">
              <a:ln w="1905"/>
              <a:gradFill>
                <a:gsLst>
                  <a:gs pos="0">
                    <a:srgbClr val="2D2DB9">
                      <a:shade val="20000"/>
                      <a:satMod val="200000"/>
                    </a:srgbClr>
                  </a:gs>
                  <a:gs pos="78000">
                    <a:srgbClr val="2D2DB9">
                      <a:tint val="90000"/>
                      <a:shade val="89000"/>
                      <a:satMod val="220000"/>
                    </a:srgbClr>
                  </a:gs>
                  <a:gs pos="100000">
                    <a:srgbClr val="2D2DB9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1897040" y="1922449"/>
            <a:ext cx="357190" cy="42862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MS Gothic" charset="-128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96909" y="2493953"/>
            <a:ext cx="2928958" cy="6075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Дв</a:t>
            </a:r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ры</a:t>
            </a:r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-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2039916" y="2565391"/>
            <a:ext cx="357190" cy="42862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MS Gothic" charset="-128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39784" y="3279772"/>
            <a:ext cx="2428892" cy="6075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 на -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897040" y="3351209"/>
            <a:ext cx="357190" cy="42862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MS Gothic" charset="-128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39784" y="4279903"/>
            <a:ext cx="2428893" cy="6075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     </a:t>
            </a:r>
            <a:r>
              <a:rPr lang="ru-RU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ря</a:t>
            </a:r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-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897040" y="4351341"/>
            <a:ext cx="357190" cy="42862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MS Gothic" charset="-128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39785" y="5137159"/>
            <a:ext cx="2214578" cy="6075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     ля -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897040" y="5208597"/>
            <a:ext cx="357190" cy="42862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MS Gothic" charset="-128"/>
            </a:endParaRPr>
          </a:p>
        </p:txBody>
      </p:sp>
    </p:spTree>
    <p:controls>
      <p:control spid="4099" name="TextBox1" r:id="rId2" imgW="1266840" imgH="447840"/>
      <p:control spid="4100" name="TextBox2" r:id="rId3" imgW="1266840" imgH="447840"/>
      <p:control spid="4101" name="TextBox3" r:id="rId4" imgW="1266840" imgH="447840"/>
      <p:control spid="4102" name="TextBox4" r:id="rId5" imgW="1266840" imgH="447840"/>
      <p:control spid="4103" name="TextBox5" r:id="rId6" imgW="1266840" imgH="447840"/>
      <p:control spid="4104" name="Image1" r:id="rId7" imgW="428760" imgH="428760"/>
      <p:control spid="4105" name="Image2" r:id="rId8" imgW="428760" imgH="428760"/>
      <p:control spid="4109" name="Image3" r:id="rId9" imgW="428760" imgH="428760"/>
      <p:control spid="4110" name="Image4" r:id="rId10" imgW="428760" imgH="428760"/>
      <p:control spid="4111" name="Image5" r:id="rId11" imgW="428760" imgH="428760"/>
      <p:control spid="4112" name="Image6" r:id="rId12" imgW="428760" imgH="428760"/>
      <p:control spid="4113" name="Image7" r:id="rId13" imgW="428760" imgH="428760"/>
      <p:control spid="4114" name="Image8" r:id="rId14" imgW="428760" imgH="428760"/>
      <p:control spid="4115" name="Image9" r:id="rId15" imgW="428760" imgH="428760"/>
      <p:control spid="4116" name="Image10" r:id="rId16" imgW="428760" imgH="428760"/>
      <p:control spid="4117" name="CommandButton1" r:id="rId17" imgW="3029040" imgH="504720"/>
      <p:control spid="4118" name="CommandButton2" r:id="rId18" imgW="3019320" imgH="495360"/>
    </p:controls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Ресурсы</a:t>
            </a:r>
            <a:endParaRPr lang="ru-RU" sz="36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Фон для презентации –интернет</a:t>
            </a:r>
          </a:p>
          <a:p>
            <a:endParaRPr lang="ru-RU" sz="36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Правила по русскому языку и математике для начальных классов.: </a:t>
            </a:r>
            <a:r>
              <a:rPr lang="ru-RU" sz="36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«СТРЕКОЗА –ПРЕСС», 2003.</a:t>
            </a:r>
            <a:endParaRPr lang="ru-RU" sz="36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49</Words>
  <PresentationFormat>Произвольный</PresentationFormat>
  <Paragraphs>13</Paragraphs>
  <Slides>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Ресурсы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13</cp:revision>
  <cp:lastPrinted>1601-01-01T00:00:00Z</cp:lastPrinted>
  <dcterms:created xsi:type="dcterms:W3CDTF">2010-10-21T07:04:15Z</dcterms:created>
  <dcterms:modified xsi:type="dcterms:W3CDTF">2012-07-21T21:09:21Z</dcterms:modified>
</cp:coreProperties>
</file>