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9" r:id="rId3"/>
    <p:sldId id="260" r:id="rId4"/>
    <p:sldId id="261" r:id="rId5"/>
    <p:sldId id="263" r:id="rId6"/>
    <p:sldId id="264" r:id="rId7"/>
    <p:sldId id="265" r:id="rId8"/>
    <p:sldId id="267" r:id="rId9"/>
    <p:sldId id="270" r:id="rId10"/>
    <p:sldId id="271" r:id="rId11"/>
    <p:sldId id="272" r:id="rId12"/>
    <p:sldId id="273" r:id="rId13"/>
    <p:sldId id="275" r:id="rId14"/>
    <p:sldId id="276" r:id="rId15"/>
    <p:sldId id="280" r:id="rId16"/>
    <p:sldId id="291" r:id="rId17"/>
    <p:sldId id="281" r:id="rId18"/>
    <p:sldId id="282" r:id="rId19"/>
    <p:sldId id="284" r:id="rId20"/>
    <p:sldId id="277" r:id="rId21"/>
    <p:sldId id="283" r:id="rId22"/>
    <p:sldId id="286" r:id="rId23"/>
    <p:sldId id="287" r:id="rId24"/>
    <p:sldId id="28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D7731-75CF-4C23-A873-EAD150D6C64A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D339A-67A1-4678-96D0-2EE84D7B8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6429375"/>
            <a:ext cx="107156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860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7925" y="3467100"/>
            <a:ext cx="28860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669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4786313"/>
            <a:ext cx="17637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Безимени-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0"/>
            <a:ext cx="278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Admin\Рабочий стол\Безимени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75" y="0"/>
            <a:ext cx="278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2588" y="0"/>
            <a:ext cx="4951412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4786313"/>
            <a:ext cx="17637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4786313"/>
            <a:ext cx="17637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637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0"/>
            <a:ext cx="2071687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94288"/>
            <a:ext cx="2071688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6727E97-4D9B-4648-A78C-046A5E751FF6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14ACC02-1C92-488A-A9C8-094788E64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newsflash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i="1" dirty="0" smtClean="0"/>
              <a:t>Наш школьный путь…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Нас в классе 8 человек</a:t>
            </a:r>
          </a:p>
          <a:p>
            <a:r>
              <a:rPr lang="ru-RU" dirty="0" smtClean="0"/>
              <a:t>Мы вместе проживём </a:t>
            </a:r>
          </a:p>
          <a:p>
            <a:r>
              <a:rPr lang="ru-RU" dirty="0" smtClean="0"/>
              <a:t>Весь школьный «век»</a:t>
            </a:r>
          </a:p>
          <a:p>
            <a:r>
              <a:rPr lang="ru-RU" dirty="0" smtClean="0"/>
              <a:t>Знакомьтесь: </a:t>
            </a:r>
            <a:r>
              <a:rPr lang="ru-RU" dirty="0" err="1" smtClean="0"/>
              <a:t>Вера,Юля,Ира.Таня</a:t>
            </a:r>
            <a:endParaRPr lang="ru-RU" dirty="0" smtClean="0"/>
          </a:p>
          <a:p>
            <a:r>
              <a:rPr lang="ru-RU" dirty="0" smtClean="0"/>
              <a:t>Максим в квадрате, Денис и Ваня</a:t>
            </a:r>
          </a:p>
          <a:p>
            <a:r>
              <a:rPr lang="ru-RU" dirty="0" smtClean="0"/>
              <a:t>Средь нас художники, артисты, </a:t>
            </a:r>
          </a:p>
          <a:p>
            <a:r>
              <a:rPr lang="ru-RU" dirty="0" smtClean="0"/>
              <a:t>боксёры, даже футболисты.</a:t>
            </a:r>
          </a:p>
          <a:p>
            <a:r>
              <a:rPr lang="ru-RU" dirty="0" smtClean="0"/>
              <a:t>О нас сегодняшний рассказ…</a:t>
            </a:r>
          </a:p>
          <a:p>
            <a:endParaRPr lang="ru-RU" dirty="0"/>
          </a:p>
        </p:txBody>
      </p:sp>
      <p:pic>
        <p:nvPicPr>
          <p:cNvPr id="4" name="Picture 2" descr="C:\Users\user\Pictures\cartoon-sun-hi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-142900"/>
            <a:ext cx="5000660" cy="428569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место в конкурсе газет </a:t>
            </a:r>
            <a:br>
              <a:rPr lang="ru-RU" dirty="0" smtClean="0"/>
            </a:br>
            <a:r>
              <a:rPr lang="ru-RU" dirty="0" smtClean="0"/>
              <a:t>«У стен Сталинграда»</a:t>
            </a:r>
            <a:endParaRPr lang="ru-RU" dirty="0"/>
          </a:p>
        </p:txBody>
      </p:sp>
      <p:pic>
        <p:nvPicPr>
          <p:cNvPr id="5" name="Содержимое 4" descr="C:\Users\user\Desktop\жизнь 8 класса\SDC13944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714488"/>
            <a:ext cx="4281518" cy="3663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C:\Users\user\Desktop\жизнь 8 класса\неделя ист.jpe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22164" y="1600200"/>
            <a:ext cx="32906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место в конкурсе проектов «Великие путешественники»</a:t>
            </a:r>
            <a:endParaRPr lang="ru-RU" dirty="0"/>
          </a:p>
        </p:txBody>
      </p:sp>
      <p:pic>
        <p:nvPicPr>
          <p:cNvPr id="5" name="Содержимое 4" descr="C:\Users\user\Desktop\жизнь 8 класса\грам.jpeg"/>
          <p:cNvPicPr>
            <a:picLocks noGrp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22164" y="1600200"/>
            <a:ext cx="3621802" cy="4686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C:\Users\user\Desktop\жизнь 8 класса\SDC13931.JPG"/>
          <p:cNvPicPr>
            <a:picLocks noGrp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2214554"/>
            <a:ext cx="4400552" cy="3163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>
                <a:latin typeface="Segoe Script" pitchFamily="34" charset="0"/>
              </a:rPr>
              <a:t>Утенкова Вероника, Смирнова Ира – победители игры «Умники и умницы» по физике</a:t>
            </a:r>
            <a:endParaRPr lang="ru-RU" sz="4800" dirty="0">
              <a:latin typeface="Segoe Script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user\Desktop\жизнь 8 класса\гр.jpe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500282"/>
            <a:ext cx="3143272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user\Desktop\жизнь 8 класса\грамота ира.jpe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142852"/>
            <a:ext cx="2686053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143000"/>
          </a:xfrm>
        </p:spPr>
        <p:txBody>
          <a:bodyPr/>
          <a:lstStyle/>
          <a:p>
            <a:r>
              <a:rPr lang="ru-RU" dirty="0" smtClean="0"/>
              <a:t>Мы – участники </a:t>
            </a:r>
            <a:br>
              <a:rPr lang="ru-RU" dirty="0" smtClean="0"/>
            </a:br>
            <a:r>
              <a:rPr lang="ru-RU" dirty="0" smtClean="0"/>
              <a:t>всех предметных недель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Неделя химии</a:t>
            </a:r>
          </a:p>
          <a:p>
            <a:r>
              <a:rPr lang="ru-RU" dirty="0" smtClean="0"/>
              <a:t>Неделя литературы</a:t>
            </a:r>
          </a:p>
          <a:p>
            <a:r>
              <a:rPr lang="ru-RU" dirty="0" smtClean="0"/>
              <a:t>Неделя истории</a:t>
            </a:r>
          </a:p>
          <a:p>
            <a:r>
              <a:rPr lang="ru-RU" dirty="0" smtClean="0"/>
              <a:t>Неделя русского языка</a:t>
            </a:r>
          </a:p>
          <a:p>
            <a:r>
              <a:rPr lang="ru-RU" dirty="0" smtClean="0"/>
              <a:t>Неделя географии</a:t>
            </a:r>
          </a:p>
          <a:p>
            <a:r>
              <a:rPr lang="ru-RU" dirty="0" smtClean="0"/>
              <a:t>Неделя физики</a:t>
            </a:r>
          </a:p>
          <a:p>
            <a:r>
              <a:rPr lang="ru-RU" dirty="0" smtClean="0"/>
              <a:t>Неделя математики</a:t>
            </a:r>
            <a:endParaRPr lang="ru-RU" dirty="0"/>
          </a:p>
        </p:txBody>
      </p:sp>
      <p:pic>
        <p:nvPicPr>
          <p:cNvPr id="5" name="Содержимое 4" descr="C:\Users\user\Desktop\жизнь 8 класса\грамота.jpe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928671"/>
            <a:ext cx="2214546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6" name="Рисунок 5" descr="C:\Users\user\Desktop\жизнь 8 класса\химия.jpe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71670" y="1857364"/>
            <a:ext cx="1933354" cy="2657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7" name="Рисунок 6" descr="C:\Users\user\Desktop\жизнь 8 класса\грамота ира.jpe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3571852"/>
            <a:ext cx="2686053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3 место в неделе географии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Desktop\жизнь 8 класса\неделя геогр.jpe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428736"/>
            <a:ext cx="3786214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725602"/>
          </a:xfrm>
        </p:spPr>
        <p:txBody>
          <a:bodyPr/>
          <a:lstStyle/>
          <a:p>
            <a:r>
              <a:rPr lang="ru-RU" dirty="0" smtClean="0"/>
              <a:t>Иванов Максим </a:t>
            </a:r>
            <a:br>
              <a:rPr lang="ru-RU" dirty="0" smtClean="0"/>
            </a:br>
            <a:r>
              <a:rPr lang="ru-RU" dirty="0" smtClean="0"/>
              <a:t>получил титул кардинала истории</a:t>
            </a:r>
            <a:br>
              <a:rPr lang="ru-RU" dirty="0" smtClean="0"/>
            </a:br>
            <a:r>
              <a:rPr lang="ru-RU" dirty="0" smtClean="0"/>
              <a:t>в рамках недели истории</a:t>
            </a:r>
            <a:endParaRPr lang="ru-RU" dirty="0"/>
          </a:p>
        </p:txBody>
      </p:sp>
      <p:pic>
        <p:nvPicPr>
          <p:cNvPr id="4" name="Содержимое 3" descr="C:\Users\user\Desktop\жизнь 8 класса\SDC13934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332037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user\Desktop\жизнь 8 класса\SDC1393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2285992"/>
            <a:ext cx="4000528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Неделя русского языка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214421"/>
            <a:ext cx="3929090" cy="5404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1028" name="Picture 4" descr="C:\Users\user\Desktop\жизнь 8 класса\гр рус яз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0" y="1143750"/>
            <a:ext cx="3763963" cy="5176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– артисты,</a:t>
            </a:r>
            <a:br>
              <a:rPr lang="ru-RU" dirty="0" smtClean="0"/>
            </a:br>
            <a:r>
              <a:rPr lang="ru-RU" dirty="0" smtClean="0"/>
              <a:t>участники школьных праздников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Утенкова Вероника блестяще справилась с ролью Бабы – Яги на новогодней ёлке</a:t>
            </a:r>
            <a:endParaRPr lang="ru-RU" dirty="0"/>
          </a:p>
        </p:txBody>
      </p:sp>
      <p:pic>
        <p:nvPicPr>
          <p:cNvPr id="5" name="Содержимое 4" descr="C:\Users\user\Desktop\жизнь 8 класса\Фото-0008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/>
          <a:lstStyle/>
          <a:p>
            <a:r>
              <a:rPr lang="ru-RU" dirty="0" smtClean="0"/>
              <a:t>Гордеева Таня с лёгкостью перевоплощается в любой персонаж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4103172" cy="3077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E:\SAM_1120.JP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221455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Среди нас есть настоящие танцоры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Гордеева Таня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Афанасьев Денис</a:t>
            </a:r>
          </a:p>
          <a:p>
            <a:endParaRPr lang="ru-RU" dirty="0"/>
          </a:p>
        </p:txBody>
      </p:sp>
      <p:pic>
        <p:nvPicPr>
          <p:cNvPr id="6" name="Рисунок 5" descr="C:\Users\user\Desktop\жизнь 8 класса\SDC1388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30"/>
            <a:ext cx="3357586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7" name="Рисунок 6" descr="C:\Users\user\Desktop\жизнь 8 класса\SDC1388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2285992"/>
            <a:ext cx="2786082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299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643182"/>
            <a:ext cx="5800685" cy="4214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2012-2013 учебный год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472518" cy="4214843"/>
          </a:xfrm>
        </p:spPr>
        <p:txBody>
          <a:bodyPr/>
          <a:lstStyle/>
          <a:p>
            <a:r>
              <a:rPr lang="ru-RU" dirty="0" smtClean="0"/>
              <a:t>В октябре мы приняли участие в открытом районном мероприятии, посвящённом 200-летию Отечественной войны 1812 года</a:t>
            </a:r>
          </a:p>
          <a:p>
            <a:r>
              <a:rPr lang="ru-RU" dirty="0" smtClean="0"/>
              <a:t>В честной борьбе мы одержали победу в историко-географической викторине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000132"/>
          </a:xfrm>
        </p:spPr>
        <p:txBody>
          <a:bodyPr/>
          <a:lstStyle/>
          <a:p>
            <a:r>
              <a:rPr lang="ru-RU" dirty="0" smtClean="0"/>
              <a:t>Участники олимпиад, конкурсов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algn="just"/>
            <a:r>
              <a:rPr lang="ru-RU" sz="2800" dirty="0" smtClean="0"/>
              <a:t>Утенкова Вероника, Смирнова Ира участвовали в районной олимпиаде по русскому языку и математике</a:t>
            </a:r>
          </a:p>
          <a:p>
            <a:pPr algn="just"/>
            <a:r>
              <a:rPr lang="ru-RU" sz="2800" dirty="0" smtClean="0"/>
              <a:t>Утенкова Вера, Смирнова Ира, Афанасьев Денис, Иванов Максим, Угловская Юля принимали участие в международных конкурсах-играх «Золотое руно», «Чип»</a:t>
            </a:r>
          </a:p>
          <a:p>
            <a:pPr algn="just"/>
            <a:r>
              <a:rPr lang="ru-RU" sz="2800" dirty="0" smtClean="0"/>
              <a:t>Гордеева Таня участвовала в составе хореографической группы поддержки в конкурсе «Ученик года-2013»</a:t>
            </a:r>
          </a:p>
          <a:p>
            <a:pPr algn="just"/>
            <a:r>
              <a:rPr lang="ru-RU" sz="2800" dirty="0" smtClean="0"/>
              <a:t>Афанасьев Денис участвовал в </a:t>
            </a:r>
            <a:r>
              <a:rPr lang="ru-RU" sz="2800" dirty="0" err="1" smtClean="0"/>
              <a:t>конукрсе</a:t>
            </a:r>
            <a:r>
              <a:rPr lang="ru-RU" sz="2800" dirty="0" smtClean="0"/>
              <a:t> декоративно-прикладного творчества «</a:t>
            </a:r>
            <a:r>
              <a:rPr lang="ru-RU" sz="2800" dirty="0" err="1" smtClean="0"/>
              <a:t>Дети.Техника.Творчество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3362" cy="4525963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    </a:t>
            </a:r>
            <a:r>
              <a:rPr lang="ru-RU" sz="3600" dirty="0" smtClean="0"/>
              <a:t>Иванов Максим занял 1 место в районе в конкурсе «Золотое руно» и 11 место в республике из 583 участников</a:t>
            </a:r>
            <a:endParaRPr lang="ru-RU" sz="3600" dirty="0"/>
          </a:p>
        </p:txBody>
      </p:sp>
      <p:pic>
        <p:nvPicPr>
          <p:cNvPr id="6" name="Содержимое 5" descr="E:\SDC13590.JPG"/>
          <p:cNvPicPr>
            <a:picLocks noGrp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29256" y="2428868"/>
            <a:ext cx="3394472" cy="2686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Pictures\anons14_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10478"/>
            <a:ext cx="8001024" cy="594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/>
              <a:t>Конкурс новогодних игрушек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600" dirty="0" smtClean="0">
                <a:latin typeface="Segoe Script" pitchFamily="34" charset="0"/>
              </a:rPr>
              <a:t>Утенкова Вероника – победитель конкурса ёлочных игрушек</a:t>
            </a:r>
            <a:endParaRPr lang="ru-RU" sz="3600" dirty="0">
              <a:latin typeface="Segoe Script" pitchFamily="34" charset="0"/>
            </a:endParaRPr>
          </a:p>
        </p:txBody>
      </p:sp>
      <p:pic>
        <p:nvPicPr>
          <p:cNvPr id="5" name="Содержимое 5" descr="C:\Users\user\Desktop\жизнь 8 класса\SDC13923.jpg"/>
          <p:cNvPicPr>
            <a:picLocks noGrp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ambox.su/uploads/gallery/main/81/rocky_red_boxing-glo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1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Среди нас есть титулованный спортсмен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600200"/>
            <a:ext cx="4471990" cy="4525963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Segoe Script" pitchFamily="34" charset="0"/>
              </a:rPr>
              <a:t>     Иванов Максим – неоднократный победитель районных и республиканских турниров по боксу</a:t>
            </a:r>
            <a:endParaRPr lang="ru-RU" sz="3200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13314" name="Picture 2" descr="C:\Users\user\Desktop\жизнь 8 класса\SDC139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571612"/>
            <a:ext cx="3751662" cy="5002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жизнь 8 класса\SDC1392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14346" y="0"/>
            <a:ext cx="95726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latin typeface="Monotype Corsiva" pitchFamily="66" charset="0"/>
              </a:rPr>
              <a:t>Это всё - мы</a:t>
            </a:r>
            <a:endParaRPr lang="ru-RU" sz="66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428759"/>
          </a:xfrm>
        </p:spPr>
        <p:txBody>
          <a:bodyPr/>
          <a:lstStyle/>
          <a:p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Эх, и не легкая это работа, из болота тащить бегемота…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43512"/>
            <a:ext cx="6400800" cy="1428760"/>
          </a:xfrm>
        </p:spPr>
        <p:txBody>
          <a:bodyPr/>
          <a:lstStyle/>
          <a:p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нашем случае – убирать школьный двор и кабинет…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C:\Users\user\Desktop\жизнь 8 класса\SDC1394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785926"/>
            <a:ext cx="4419624" cy="3171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user\Desktop\жизнь 8 класса\SDC1393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000240"/>
            <a:ext cx="435771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 мы от работы не отлыниваем.</a:t>
            </a:r>
            <a:br>
              <a:rPr lang="ru-RU" dirty="0" smtClean="0"/>
            </a:br>
            <a:r>
              <a:rPr lang="ru-RU" dirty="0" smtClean="0"/>
              <a:t>И не зря…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4000" dirty="0" smtClean="0">
                <a:latin typeface="Segoe Script" pitchFamily="34" charset="0"/>
              </a:rPr>
              <a:t>3 место в школьном смотре-конкурсе кабинетов</a:t>
            </a:r>
            <a:endParaRPr lang="ru-RU" sz="4000" dirty="0">
              <a:latin typeface="Segoe Script" pitchFamily="34" charset="0"/>
            </a:endParaRPr>
          </a:p>
        </p:txBody>
      </p:sp>
      <p:pic>
        <p:nvPicPr>
          <p:cNvPr id="4098" name="Picture 2" descr="C:\Users\user\Desktop\жизнь 8 класса\смотр кабинета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1428736"/>
            <a:ext cx="3812274" cy="524337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- художники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525963"/>
          </a:xfrm>
        </p:spPr>
        <p:txBody>
          <a:bodyPr/>
          <a:lstStyle/>
          <a:p>
            <a:r>
              <a:rPr lang="ru-RU" sz="3600" dirty="0" smtClean="0"/>
              <a:t>Смирнова Ира, Утенкова Вера, Ткачёв Максим, Иванов Максим – участники конкурсов рисунка «Скажи жизни – да», </a:t>
            </a:r>
          </a:p>
          <a:p>
            <a:r>
              <a:rPr lang="ru-RU" sz="3600" dirty="0" smtClean="0"/>
              <a:t>«Я помню, я горжусь».</a:t>
            </a:r>
          </a:p>
          <a:p>
            <a:r>
              <a:rPr lang="ru-RU" sz="3600" dirty="0" smtClean="0"/>
              <a:t>«Охрана труда глазами ребёнка»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- художники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600" dirty="0" smtClean="0"/>
              <a:t>Угловская Юля, 3 место в районном конкурсе рисунков «Скажи жизни – ДА»</a:t>
            </a:r>
          </a:p>
          <a:p>
            <a:endParaRPr lang="ru-RU" dirty="0"/>
          </a:p>
        </p:txBody>
      </p:sp>
      <p:pic>
        <p:nvPicPr>
          <p:cNvPr id="5" name="Содержимое 4" descr="SDC1390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-256136" y="1827716"/>
            <a:ext cx="5394595" cy="4168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жизнь 8 класса\SDC1387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572132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жизнь 8 класса\SDC1390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3000372"/>
            <a:ext cx="4071934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Смирнова Ира награждена грамотой за стенгазету «Теорема Пифагора»</a:t>
            </a:r>
            <a:endParaRPr lang="ru-RU" sz="4000" dirty="0"/>
          </a:p>
        </p:txBody>
      </p:sp>
      <p:pic>
        <p:nvPicPr>
          <p:cNvPr id="5" name="Содержимое 4" descr="C:\Users\user\Desktop\жизнь 8 класса\SDC13903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571612"/>
            <a:ext cx="3995766" cy="4643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C:\Users\user\Desktop\жизнь 8 класса\SDC13911.JP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714488"/>
            <a:ext cx="4038600" cy="30289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7" name="Picture 3" descr="C:\Users\user\Desktop\жизнь 8 класса\ира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686" y="2928934"/>
            <a:ext cx="2532053" cy="3482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Творческие люди</a:t>
            </a:r>
            <a:endParaRPr lang="ru-RU" dirty="0"/>
          </a:p>
        </p:txBody>
      </p:sp>
      <p:pic>
        <p:nvPicPr>
          <p:cNvPr id="5" name="Содержимое 4" descr="C:\Users\user\Desktop\жизнь 8 класса\SDC13906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C:\Users\user\Desktop\жизнь 8 класса\SDC13909.JP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ёные листь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7-a-</Template>
  <TotalTime>186</TotalTime>
  <Words>385</Words>
  <Application>Microsoft Office PowerPoint</Application>
  <PresentationFormat>Экран (4:3)</PresentationFormat>
  <Paragraphs>55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Зелёные листья</vt:lpstr>
      <vt:lpstr>Наш школьный путь…</vt:lpstr>
      <vt:lpstr>2012-2013 учебный год </vt:lpstr>
      <vt:lpstr>Эх, и не легкая это работа, из болота тащить бегемота…</vt:lpstr>
      <vt:lpstr>Но мы от работы не отлыниваем. И не зря…</vt:lpstr>
      <vt:lpstr>Мы - художники</vt:lpstr>
      <vt:lpstr>Мы - художники</vt:lpstr>
      <vt:lpstr>Слайд 7</vt:lpstr>
      <vt:lpstr>Смирнова Ира награждена грамотой за стенгазету «Теорема Пифагора»</vt:lpstr>
      <vt:lpstr>Творческие люди</vt:lpstr>
      <vt:lpstr>2 место в конкурсе газет  «У стен Сталинграда»</vt:lpstr>
      <vt:lpstr>1 место в конкурсе проектов «Великие путешественники»</vt:lpstr>
      <vt:lpstr>Слайд 12</vt:lpstr>
      <vt:lpstr>Мы – участники  всех предметных недель </vt:lpstr>
      <vt:lpstr>3 место в неделе географии </vt:lpstr>
      <vt:lpstr>Иванов Максим  получил титул кардинала истории в рамках недели истории</vt:lpstr>
      <vt:lpstr>Неделя русского языка</vt:lpstr>
      <vt:lpstr>Мы – артисты, участники школьных праздников</vt:lpstr>
      <vt:lpstr>Гордеева Таня с лёгкостью перевоплощается в любой персонаж </vt:lpstr>
      <vt:lpstr>Среди нас есть настоящие танцоры </vt:lpstr>
      <vt:lpstr>Участники олимпиад, конкурсов</vt:lpstr>
      <vt:lpstr>Слайд 21</vt:lpstr>
      <vt:lpstr>Конкурс новогодних игрушек</vt:lpstr>
      <vt:lpstr>Среди нас есть титулованный спортсмен</vt:lpstr>
      <vt:lpstr>Это всё - мы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школьный путь -</dc:title>
  <dc:creator>user</dc:creator>
  <cp:lastModifiedBy>user</cp:lastModifiedBy>
  <cp:revision>33</cp:revision>
  <dcterms:created xsi:type="dcterms:W3CDTF">2013-05-05T11:05:57Z</dcterms:created>
  <dcterms:modified xsi:type="dcterms:W3CDTF">2013-07-26T13:40:43Z</dcterms:modified>
</cp:coreProperties>
</file>