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70" r:id="rId6"/>
    <p:sldId id="269" r:id="rId7"/>
    <p:sldId id="259" r:id="rId8"/>
    <p:sldId id="260" r:id="rId9"/>
    <p:sldId id="261" r:id="rId10"/>
    <p:sldId id="264" r:id="rId11"/>
    <p:sldId id="262" r:id="rId12"/>
    <p:sldId id="271" r:id="rId13"/>
    <p:sldId id="272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70" d="100"/>
          <a:sy n="70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325326-DCFF-44D8-ADA3-293F98D812BB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8B312BF-23A2-4486-ABDA-F6A8B522F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85794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педагогического опыта учителя русского языка и литературы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Поповой Оксаны Владимировны.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Старые сказки на новый лад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8" name="Picture 2" descr="C:\Documents and Settings\Литература\Рабочий стол\Мои рисунки\новогодняя сказка\DSC02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3899469" cy="3487762"/>
          </a:xfrm>
          <a:prstGeom prst="rect">
            <a:avLst/>
          </a:prstGeom>
          <a:noFill/>
        </p:spPr>
      </p:pic>
      <p:pic>
        <p:nvPicPr>
          <p:cNvPr id="9" name="Picture 2" descr="C:\Documents and Settings\Литература\Рабочий стол\Мои рисунки\новогодняя сказка\DSC02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214554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 Портрет моего земляка»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k209\Рабочий стол\Новая папка (2)\DSC0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1323" y="1500174"/>
            <a:ext cx="6167985" cy="462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ономастики во внеурочной деятельности.</a:t>
            </a:r>
            <a:endParaRPr lang="ru-RU" dirty="0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914400" y="3071810"/>
            <a:ext cx="3657600" cy="3283750"/>
          </a:xfrm>
        </p:spPr>
        <p:txBody>
          <a:bodyPr>
            <a:normAutofit fontScale="25000" lnSpcReduction="20000"/>
          </a:bodyPr>
          <a:lstStyle/>
          <a:p>
            <a:r>
              <a:rPr lang="ru-RU" sz="6400" i="1" dirty="0" smtClean="0"/>
              <a:t>Артем: здоровый (греч.)</a:t>
            </a:r>
          </a:p>
          <a:p>
            <a:r>
              <a:rPr lang="ru-RU" sz="6400" i="1" dirty="0" smtClean="0"/>
              <a:t>Тайна имени Артем: Св. </a:t>
            </a:r>
            <a:r>
              <a:rPr lang="ru-RU" sz="6400" i="1" dirty="0" err="1" smtClean="0"/>
              <a:t>Артемию</a:t>
            </a:r>
            <a:r>
              <a:rPr lang="ru-RU" sz="6400" i="1" dirty="0" smtClean="0"/>
              <a:t> молятся об исцеле­нии от грыжи.</a:t>
            </a:r>
          </a:p>
          <a:p>
            <a:r>
              <a:rPr lang="ru-RU" sz="6400" i="1" dirty="0" smtClean="0"/>
              <a:t>Зодиак имени — Весы. </a:t>
            </a:r>
          </a:p>
          <a:p>
            <a:r>
              <a:rPr lang="ru-RU" sz="6400" i="1" dirty="0" smtClean="0"/>
              <a:t>Планета — Венера. Цвет имени — темно-голубой. </a:t>
            </a:r>
          </a:p>
          <a:p>
            <a:r>
              <a:rPr lang="ru-RU" sz="6400" i="1" dirty="0" smtClean="0"/>
              <a:t>Благоприятное дерево — рябина. Заветное рас­тение — хризантема. </a:t>
            </a:r>
            <a:br>
              <a:rPr lang="ru-RU" sz="6400" i="1" dirty="0" smtClean="0"/>
            </a:br>
            <a:r>
              <a:rPr lang="ru-RU" sz="6400" i="1" dirty="0" smtClean="0"/>
              <a:t/>
            </a:r>
            <a:br>
              <a:rPr lang="ru-RU" sz="6400" i="1" dirty="0" smtClean="0"/>
            </a:br>
            <a:r>
              <a:rPr lang="ru-RU" sz="6400" i="1" dirty="0" smtClean="0"/>
              <a:t>Покровитель имени — сверчок. Камень-талисман — берилл.</a:t>
            </a:r>
            <a:br>
              <a:rPr lang="ru-RU" sz="6400" i="1" dirty="0" smtClean="0"/>
            </a:br>
            <a:r>
              <a:rPr lang="ru-RU" sz="6400" i="1" dirty="0" smtClean="0"/>
              <a:t/>
            </a:r>
            <a:br>
              <a:rPr lang="ru-RU" sz="6400" i="1" dirty="0" smtClean="0"/>
            </a:br>
            <a:r>
              <a:rPr lang="ru-RU" sz="6400" i="1" dirty="0" smtClean="0"/>
              <a:t>Уменьшительные формы: Артемка, </a:t>
            </a:r>
            <a:r>
              <a:rPr lang="ru-RU" sz="6400" i="1" dirty="0" err="1" smtClean="0"/>
              <a:t>Артемчик</a:t>
            </a:r>
            <a:r>
              <a:rPr lang="ru-RU" sz="6400" i="1" dirty="0" smtClean="0"/>
              <a:t>, </a:t>
            </a:r>
            <a:r>
              <a:rPr lang="ru-RU" sz="6400" i="1" dirty="0" err="1" smtClean="0"/>
              <a:t>Артюша</a:t>
            </a:r>
            <a:r>
              <a:rPr lang="ru-RU" sz="6400" i="1" dirty="0" smtClean="0"/>
              <a:t>, </a:t>
            </a:r>
            <a:r>
              <a:rPr lang="ru-RU" sz="6400" i="1" dirty="0" err="1" smtClean="0"/>
              <a:t>Артюха</a:t>
            </a:r>
            <a:r>
              <a:rPr lang="ru-RU" sz="6400" i="1" dirty="0" smtClean="0"/>
              <a:t>, </a:t>
            </a:r>
            <a:r>
              <a:rPr lang="ru-RU" sz="6400" i="1" dirty="0" err="1" smtClean="0"/>
              <a:t>Артюня</a:t>
            </a:r>
            <a:r>
              <a:rPr lang="ru-RU" sz="6400" i="1" dirty="0" smtClean="0"/>
              <a:t>, Тема.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F:\раб стол катюшка\фотки\Попова митинг\Копия DSC_0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8845">
            <a:off x="5196979" y="2632856"/>
            <a:ext cx="2481721" cy="4113018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914400" y="1785926"/>
            <a:ext cx="8229600" cy="914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Артем.</a:t>
            </a:r>
            <a:endParaRPr kumimoji="0" lang="ru-RU" sz="4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Иллюстрирование художественных произведений.</a:t>
            </a:r>
            <a:endParaRPr lang="ru-RU" dirty="0"/>
          </a:p>
        </p:txBody>
      </p:sp>
      <p:pic>
        <p:nvPicPr>
          <p:cNvPr id="1026" name="Picture 2" descr="C:\Documents and Settings\k209\Мои документы\Мои рисунки\DSC0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деятельности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50109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1.Школьная олимпиада. </a:t>
            </a:r>
          </a:p>
          <a:p>
            <a:pPr>
              <a:buNone/>
            </a:pPr>
            <a:r>
              <a:rPr lang="ru-RU" b="1" i="1" u="sng" dirty="0" smtClean="0"/>
              <a:t>   Русский язык</a:t>
            </a:r>
            <a:r>
              <a:rPr lang="en-US" b="1" i="1" u="sng" dirty="0" smtClean="0"/>
              <a:t>:</a:t>
            </a:r>
            <a:r>
              <a:rPr lang="ru-RU" b="1" i="1" u="sng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место- </a:t>
            </a:r>
            <a:r>
              <a:rPr lang="ru-RU" dirty="0" err="1" smtClean="0"/>
              <a:t>Сытникова</a:t>
            </a:r>
            <a:r>
              <a:rPr lang="ru-RU" dirty="0" smtClean="0"/>
              <a:t> В.8пр2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место- </a:t>
            </a:r>
            <a:r>
              <a:rPr lang="ru-RU" dirty="0" err="1" smtClean="0"/>
              <a:t>Цай</a:t>
            </a:r>
            <a:r>
              <a:rPr lang="ru-RU" dirty="0" smtClean="0"/>
              <a:t> Е.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место- </a:t>
            </a:r>
            <a:r>
              <a:rPr lang="ru-RU" dirty="0" err="1" smtClean="0"/>
              <a:t>Лисикян</a:t>
            </a:r>
            <a:r>
              <a:rPr lang="ru-RU" dirty="0" smtClean="0"/>
              <a:t> А.8пр2кл. 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   Литература</a:t>
            </a:r>
            <a:r>
              <a:rPr lang="en-US" b="1" i="1" u="sng" dirty="0" smtClean="0"/>
              <a:t>:</a:t>
            </a:r>
            <a:r>
              <a:rPr lang="ru-RU" b="1" i="1" u="sng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место- </a:t>
            </a:r>
            <a:r>
              <a:rPr lang="ru-RU" dirty="0" err="1" smtClean="0"/>
              <a:t>Негреба</a:t>
            </a:r>
            <a:r>
              <a:rPr lang="ru-RU" dirty="0" smtClean="0"/>
              <a:t> А.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место- </a:t>
            </a:r>
            <a:r>
              <a:rPr lang="ru-RU" dirty="0" err="1" smtClean="0"/>
              <a:t>Цай</a:t>
            </a:r>
            <a:r>
              <a:rPr lang="ru-RU" dirty="0" smtClean="0"/>
              <a:t> Е.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FF0000"/>
                </a:solidFill>
              </a:rPr>
              <a:t>3 </a:t>
            </a:r>
            <a:r>
              <a:rPr lang="ru-RU" dirty="0" smtClean="0"/>
              <a:t>место </a:t>
            </a:r>
            <a:r>
              <a:rPr lang="ru-RU" dirty="0" err="1" smtClean="0"/>
              <a:t>Лисикян</a:t>
            </a:r>
            <a:r>
              <a:rPr lang="ru-RU" dirty="0" smtClean="0"/>
              <a:t> А.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2.Российская олимпиада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«Познание и творчество» </a:t>
            </a:r>
          </a:p>
          <a:p>
            <a:endParaRPr lang="ru-RU" dirty="0" smtClean="0"/>
          </a:p>
          <a:p>
            <a:r>
              <a:rPr lang="ru-RU" b="1" i="1" u="sng" dirty="0" smtClean="0"/>
              <a:t>Номинация </a:t>
            </a:r>
          </a:p>
          <a:p>
            <a:pPr>
              <a:buNone/>
            </a:pPr>
            <a:r>
              <a:rPr lang="ru-RU" b="1" i="1" u="sng" dirty="0" smtClean="0"/>
              <a:t>«Лингвистическая археология»</a:t>
            </a:r>
            <a:r>
              <a:rPr lang="en-US" b="1" i="1" u="sng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место – </a:t>
            </a:r>
            <a:r>
              <a:rPr lang="ru-RU" dirty="0" err="1" smtClean="0"/>
              <a:t>Лисикян</a:t>
            </a:r>
            <a:r>
              <a:rPr lang="ru-RU" dirty="0" smtClean="0"/>
              <a:t> Леон  5р1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место – </a:t>
            </a:r>
            <a:r>
              <a:rPr lang="ru-RU" dirty="0" err="1" smtClean="0"/>
              <a:t>Лисикян</a:t>
            </a:r>
            <a:r>
              <a:rPr lang="ru-RU" dirty="0" smtClean="0"/>
              <a:t> Артем 8пр2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3. Школьный конкурс чтецов, посвященный 69-ой годовщине битвы под Москвой. 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1</a:t>
            </a:r>
            <a:r>
              <a:rPr lang="ru-RU" dirty="0" smtClean="0"/>
              <a:t> место – </a:t>
            </a:r>
            <a:r>
              <a:rPr lang="ru-RU" dirty="0" err="1" smtClean="0"/>
              <a:t>Караман</a:t>
            </a:r>
            <a:r>
              <a:rPr lang="ru-RU" dirty="0" smtClean="0"/>
              <a:t> О. </a:t>
            </a:r>
            <a:r>
              <a:rPr lang="ru-RU" smtClean="0"/>
              <a:t>5р1 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Склярова А.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место – </a:t>
            </a:r>
            <a:r>
              <a:rPr lang="ru-RU" dirty="0" err="1" smtClean="0"/>
              <a:t>Цай</a:t>
            </a:r>
            <a:r>
              <a:rPr lang="ru-RU" dirty="0" smtClean="0"/>
              <a:t> Е. 8пр2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Привлекаю учеников к учительским функциям. Так появляются ассистенты , лаборанты, консультанты.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k209\Рабочий стол\Новая папка (2)\DSC003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080" y="2143116"/>
            <a:ext cx="4312720" cy="3234540"/>
          </a:xfrm>
          <a:prstGeom prst="rect">
            <a:avLst/>
          </a:prstGeom>
          <a:noFill/>
        </p:spPr>
      </p:pic>
      <p:pic>
        <p:nvPicPr>
          <p:cNvPr id="1027" name="Picture 3" descr="C:\Documents and Settings\k209\Рабочий стол\Новая папка (2)\DSC0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143116"/>
            <a:ext cx="4312720" cy="323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358246" cy="2071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«ВКЛЮЧЕНИЕ» УЧЕНИКА В ПРОЦЕСС ДОБЫВАНИЯ ЗНАНИЙ НАЧИНАЮ С 5 КЛАССА.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003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71810"/>
            <a:ext cx="4643470" cy="3786190"/>
          </a:xfrm>
          <a:prstGeom prst="rect">
            <a:avLst/>
          </a:prstGeom>
        </p:spPr>
      </p:pic>
      <p:pic>
        <p:nvPicPr>
          <p:cNvPr id="5" name="Рисунок 4" descr="DSC003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071810"/>
            <a:ext cx="450056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Словарная работа превращается в мини-исследование.</a:t>
            </a:r>
            <a:endParaRPr lang="ru-RU" dirty="0"/>
          </a:p>
        </p:txBody>
      </p:sp>
      <p:pic>
        <p:nvPicPr>
          <p:cNvPr id="1026" name="Picture 2" descr="C:\Documents and Settings\k209\Рабочий стол\Новая папка (2)\DSC003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888" y="1857364"/>
            <a:ext cx="4297912" cy="3714776"/>
          </a:xfrm>
          <a:prstGeom prst="rect">
            <a:avLst/>
          </a:prstGeom>
          <a:noFill/>
        </p:spPr>
      </p:pic>
      <p:pic>
        <p:nvPicPr>
          <p:cNvPr id="1027" name="Picture 3" descr="C:\Documents and Settings\k209\Рабочий стол\Новая папка (2)\DSC003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5505" y="1857364"/>
            <a:ext cx="430016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:\словарь\File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32417">
            <a:off x="5394978" y="948309"/>
            <a:ext cx="17907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:\словарь\File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47681">
            <a:off x="7257991" y="2227564"/>
            <a:ext cx="16716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785918" y="4000504"/>
            <a:ext cx="5929354" cy="121443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гостях у словарей</a:t>
            </a:r>
          </a:p>
        </p:txBody>
      </p:sp>
      <p:pic>
        <p:nvPicPr>
          <p:cNvPr id="8" name="Picture 3" descr="J:\словарь\File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670610">
            <a:off x="556519" y="1256384"/>
            <a:ext cx="17986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:\словарь\File0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571480"/>
            <a:ext cx="18573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Андрей\Pictures\img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43880">
            <a:off x="4466302" y="1226743"/>
            <a:ext cx="2476270" cy="2178603"/>
          </a:xfrm>
          <a:prstGeom prst="rect">
            <a:avLst/>
          </a:prstGeom>
          <a:noFill/>
        </p:spPr>
      </p:pic>
      <p:pic>
        <p:nvPicPr>
          <p:cNvPr id="1035" name="Picture 11" descr="C:\Users\Андрей\Pictures\img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49479">
            <a:off x="2351202" y="1492477"/>
            <a:ext cx="2111560" cy="17085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70648" cy="1143000"/>
          </a:xfrm>
        </p:spPr>
        <p:txBody>
          <a:bodyPr/>
          <a:lstStyle/>
          <a:p>
            <a:r>
              <a:rPr lang="ru-RU" dirty="0" smtClean="0"/>
              <a:t>  Электронные словари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54716">
            <a:off x="3325177" y="2720667"/>
            <a:ext cx="1503268" cy="2233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34719">
            <a:off x="3777161" y="4236907"/>
            <a:ext cx="2148475" cy="24491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89698">
            <a:off x="1343181" y="4471397"/>
            <a:ext cx="1909950" cy="2283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63704">
            <a:off x="6380169" y="4013797"/>
            <a:ext cx="1974850" cy="2514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339887">
            <a:off x="670766" y="1227481"/>
            <a:ext cx="1542073" cy="19785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223201">
            <a:off x="5740865" y="2241465"/>
            <a:ext cx="1982232" cy="2514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4405480">
            <a:off x="624645" y="2767483"/>
            <a:ext cx="2055975" cy="2209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357454"/>
          </a:xfrm>
        </p:spPr>
        <p:txBody>
          <a:bodyPr/>
          <a:lstStyle/>
          <a:p>
            <a:r>
              <a:rPr lang="ru-RU" dirty="0" smtClean="0"/>
              <a:t>Уроки развития речи с использованием произведений декоративно-прикладного искусства , изучения истории создания памятников архитектуры.</a:t>
            </a:r>
            <a:endParaRPr lang="ru-RU" dirty="0"/>
          </a:p>
        </p:txBody>
      </p:sp>
      <p:pic>
        <p:nvPicPr>
          <p:cNvPr id="4" name="Рисунок 3" descr="DSC003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290" y="2374326"/>
            <a:ext cx="3214710" cy="4483674"/>
          </a:xfrm>
          <a:prstGeom prst="rect">
            <a:avLst/>
          </a:prstGeom>
        </p:spPr>
      </p:pic>
      <p:pic>
        <p:nvPicPr>
          <p:cNvPr id="5" name="Рисунок 4" descr="DSC003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435881"/>
            <a:ext cx="3857620" cy="442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Акцентировать внимание на богатстве смысловой антитезы помогает </a:t>
            </a:r>
            <a:r>
              <a:rPr lang="ru-RU" sz="3600" dirty="0" err="1" smtClean="0"/>
              <a:t>даймонд</a:t>
            </a:r>
            <a:r>
              <a:rPr lang="ru-RU" sz="3600" dirty="0" smtClean="0"/>
              <a:t> . 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Свидание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Долгожданное , радостное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Зовет , охватывает и поглощает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Радость жизни разрушает малодушие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Огорчает , пугает и губит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Грустное , опустошающее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Расставание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(по повести И.Тургенева «Ася»)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/>
              <a:t>Инсценирование</a:t>
            </a:r>
            <a:r>
              <a:rPr lang="ru-RU" sz="3100" dirty="0" smtClean="0"/>
              <a:t> литературных произведений </a:t>
            </a:r>
            <a:br>
              <a:rPr lang="ru-RU" sz="3100" dirty="0" smtClean="0"/>
            </a:br>
            <a:r>
              <a:rPr lang="ru-RU" sz="3100" dirty="0" smtClean="0"/>
              <a:t> И.А. Крылов. Басни</a:t>
            </a:r>
            <a:br>
              <a:rPr lang="ru-RU" sz="3100" dirty="0" smtClean="0"/>
            </a:br>
            <a:r>
              <a:rPr lang="ru-RU" sz="3100" dirty="0" smtClean="0"/>
              <a:t>Донской народный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DSC021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071678"/>
            <a:ext cx="4572000" cy="3500437"/>
          </a:xfrm>
        </p:spPr>
      </p:pic>
      <p:pic>
        <p:nvPicPr>
          <p:cNvPr id="8" name="Содержимое 7" descr="DSC0110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42" y="2071678"/>
            <a:ext cx="4500558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</TotalTime>
  <Words>272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Презентация педагогического опыта учителя русского языка и литературы   Поповой Оксаны Владимировны.</vt:lpstr>
      <vt:lpstr>Привлекаю учеников к учительским функциям. Так появляются ассистенты , лаборанты, консультанты. </vt:lpstr>
      <vt:lpstr>Слайд 3</vt:lpstr>
      <vt:lpstr>Словарная работа превращается в мини-исследование.</vt:lpstr>
      <vt:lpstr>Слайд 5</vt:lpstr>
      <vt:lpstr>  Электронные словари</vt:lpstr>
      <vt:lpstr>Слайд 7</vt:lpstr>
      <vt:lpstr>Акцентировать внимание на богатстве смысловой антитезы помогает даймонд .   </vt:lpstr>
      <vt:lpstr>Инсценирование литературных произведений   И.А. Крылов. Басни Донской народный театр </vt:lpstr>
      <vt:lpstr>Старые сказки на новый лад </vt:lpstr>
      <vt:lpstr>Проект « Портрет моего земляка» </vt:lpstr>
      <vt:lpstr>Изучение ономастики во внеурочной деятельности.</vt:lpstr>
      <vt:lpstr>Иллюстрирование художественных произведений.</vt:lpstr>
      <vt:lpstr>Результаты деятельности: </vt:lpstr>
      <vt:lpstr>Слайд 15</vt:lpstr>
      <vt:lpstr>Слайд 16</vt:lpstr>
    </vt:vector>
  </TitlesOfParts>
  <Company>Lycee5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педагогического опыта учителя русского языка и литературы  Поповой Оксаны Владимировны.</dc:title>
  <dc:creator>k209</dc:creator>
  <cp:lastModifiedBy>Марья</cp:lastModifiedBy>
  <cp:revision>18</cp:revision>
  <dcterms:created xsi:type="dcterms:W3CDTF">2011-03-17T05:36:38Z</dcterms:created>
  <dcterms:modified xsi:type="dcterms:W3CDTF">2013-07-23T09:28:52Z</dcterms:modified>
</cp:coreProperties>
</file>