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51A679-D941-49A0-B4C7-66DBE61C2072}" type="datetimeFigureOut">
              <a:rPr lang="ru-RU" smtClean="0"/>
              <a:pPr/>
              <a:t>06.07.2012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324BFB-BC3A-4741-8C61-931181454F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Изложение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Шляпа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2 класс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Разработала </a:t>
            </a:r>
            <a:r>
              <a:rPr lang="ru-RU" sz="3600" dirty="0" err="1" smtClean="0">
                <a:solidFill>
                  <a:srgbClr val="C00000"/>
                </a:solidFill>
              </a:rPr>
              <a:t>Ярулина</a:t>
            </a:r>
            <a:r>
              <a:rPr lang="ru-RU" sz="3600" dirty="0" smtClean="0">
                <a:solidFill>
                  <a:srgbClr val="C00000"/>
                </a:solidFill>
              </a:rPr>
              <a:t> Н.В.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Картинка 6 из 65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714356"/>
            <a:ext cx="5102711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Прочитай текст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800" dirty="0" smtClean="0">
                <a:solidFill>
                  <a:srgbClr val="C00000"/>
                </a:solidFill>
              </a:rPr>
              <a:t>Весной Илья забыл в лесу шляпу.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Через месяц мальчик пошёл за ландышами.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На сучьях дерева он увидел шляпу. Над ней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летали птички. А в шляпе пищали птенцы.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		Илья не тронул птичье жильё. Он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покрошил на траву хлеб и тихонько отошёл.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Беседа по содержанию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В какое время года это было?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Что произошло со шляпой Ильи?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Зачем Илья покрошил хлеб?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Как он отошёл от гнезда?</a:t>
            </a:r>
          </a:p>
          <a:p>
            <a:pPr>
              <a:buFont typeface="Arial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Оцените поступок мальчика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929066"/>
            <a:ext cx="3494128" cy="263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Вопросы плана и слова для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построения ответов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1)Что забыл Илья в лесу весной?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шляпу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2)Когда мальчик пошёл за ландышами?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через месяц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3)Что он увидел на сучьях дерева?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свою шляпу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4)Кто летал над ней?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птички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5)А кто пищал в шляпе?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птенцы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6)Как поступил Илья?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не тронул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покрошил хлеб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Орфографическая работа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в...сной</a:t>
            </a:r>
            <a:r>
              <a:rPr lang="ru-RU" dirty="0" smtClean="0">
                <a:solidFill>
                  <a:srgbClr val="C00000"/>
                </a:solidFill>
              </a:rPr>
              <a:t>			</a:t>
            </a:r>
            <a:r>
              <a:rPr lang="ru-RU" dirty="0" smtClean="0">
                <a:solidFill>
                  <a:srgbClr val="0070C0"/>
                </a:solidFill>
              </a:rPr>
              <a:t>не</a:t>
            </a:r>
            <a:r>
              <a:rPr lang="ru-RU" dirty="0" smtClean="0">
                <a:solidFill>
                  <a:srgbClr val="C00000"/>
                </a:solidFill>
              </a:rPr>
              <a:t> тронул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Ил...я				</a:t>
            </a:r>
            <a:r>
              <a:rPr lang="ru-RU" dirty="0" err="1" smtClean="0">
                <a:solidFill>
                  <a:srgbClr val="C00000"/>
                </a:solidFill>
              </a:rPr>
              <a:t>птич...е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 err="1" smtClean="0">
                <a:solidFill>
                  <a:srgbClr val="C00000"/>
                </a:solidFill>
              </a:rPr>
              <a:t>л...су</a:t>
            </a:r>
            <a:r>
              <a:rPr lang="ru-RU" dirty="0" smtClean="0">
                <a:solidFill>
                  <a:srgbClr val="C00000"/>
                </a:solidFill>
              </a:rPr>
              <a:t>			</a:t>
            </a:r>
            <a:r>
              <a:rPr lang="ru-RU" dirty="0" err="1" smtClean="0">
                <a:solidFill>
                  <a:srgbClr val="C00000"/>
                </a:solidFill>
              </a:rPr>
              <a:t>гн...здо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мес...ц</a:t>
            </a:r>
            <a:r>
              <a:rPr lang="ru-RU" dirty="0" smtClean="0">
                <a:solidFill>
                  <a:srgbClr val="C00000"/>
                </a:solidFill>
              </a:rPr>
              <a:t>			</a:t>
            </a:r>
            <a:r>
              <a:rPr lang="ru-RU" dirty="0" err="1" smtClean="0">
                <a:solidFill>
                  <a:srgbClr val="C00000"/>
                </a:solidFill>
              </a:rPr>
              <a:t>п</a:t>
            </a:r>
            <a:r>
              <a:rPr lang="ru-RU" dirty="0" err="1" smtClean="0">
                <a:solidFill>
                  <a:srgbClr val="0070C0"/>
                </a:solidFill>
              </a:rPr>
              <a:t>о</a:t>
            </a:r>
            <a:r>
              <a:rPr lang="ru-RU" dirty="0" err="1" smtClean="0">
                <a:solidFill>
                  <a:srgbClr val="C00000"/>
                </a:solidFill>
              </a:rPr>
              <a:t>кр...ш...л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пош</a:t>
            </a:r>
            <a:r>
              <a:rPr lang="ru-RU" dirty="0" smtClean="0">
                <a:solidFill>
                  <a:srgbClr val="0070C0"/>
                </a:solidFill>
              </a:rPr>
              <a:t>ё</a:t>
            </a:r>
            <a:r>
              <a:rPr lang="ru-RU" dirty="0" smtClean="0">
                <a:solidFill>
                  <a:srgbClr val="C00000"/>
                </a:solidFill>
              </a:rPr>
              <a:t>л			на </a:t>
            </a:r>
            <a:r>
              <a:rPr lang="ru-RU" dirty="0" err="1" smtClean="0">
                <a:solidFill>
                  <a:srgbClr val="C00000"/>
                </a:solidFill>
              </a:rPr>
              <a:t>тр...ву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за </a:t>
            </a:r>
            <a:r>
              <a:rPr lang="ru-RU" dirty="0" err="1" smtClean="0">
                <a:solidFill>
                  <a:srgbClr val="C00000"/>
                </a:solidFill>
              </a:rPr>
              <a:t>ланд...шами</a:t>
            </a:r>
            <a:r>
              <a:rPr lang="ru-RU" dirty="0" smtClean="0">
                <a:solidFill>
                  <a:srgbClr val="C00000"/>
                </a:solidFill>
              </a:rPr>
              <a:t>		</a:t>
            </a:r>
            <a:r>
              <a:rPr lang="ru-RU" dirty="0" err="1" smtClean="0">
                <a:solidFill>
                  <a:srgbClr val="C00000"/>
                </a:solidFill>
              </a:rPr>
              <a:t>хле</a:t>
            </a:r>
            <a:r>
              <a:rPr lang="ru-RU" dirty="0" smtClean="0">
                <a:solidFill>
                  <a:srgbClr val="C00000"/>
                </a:solidFill>
              </a:rPr>
              <a:t>...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на </a:t>
            </a:r>
            <a:r>
              <a:rPr lang="ru-RU" dirty="0" err="1" smtClean="0">
                <a:solidFill>
                  <a:srgbClr val="C00000"/>
                </a:solidFill>
              </a:rPr>
              <a:t>суч...ях</a:t>
            </a:r>
            <a:r>
              <a:rPr lang="ru-RU" dirty="0" smtClean="0">
                <a:solidFill>
                  <a:srgbClr val="C00000"/>
                </a:solidFill>
              </a:rPr>
              <a:t>			</a:t>
            </a:r>
            <a:r>
              <a:rPr lang="ru-RU" dirty="0" err="1" smtClean="0">
                <a:solidFill>
                  <a:srgbClr val="C00000"/>
                </a:solidFill>
              </a:rPr>
              <a:t>т...хон</a:t>
            </a:r>
            <a:r>
              <a:rPr lang="ru-RU" dirty="0" err="1" smtClean="0">
                <a:solidFill>
                  <a:srgbClr val="0070C0"/>
                </a:solidFill>
              </a:rPr>
              <a:t>ь</a:t>
            </a:r>
            <a:r>
              <a:rPr lang="ru-RU" dirty="0" err="1" smtClean="0">
                <a:solidFill>
                  <a:srgbClr val="C00000"/>
                </a:solidFill>
              </a:rPr>
              <a:t>ко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увид</a:t>
            </a:r>
            <a:r>
              <a:rPr lang="ru-RU" dirty="0" smtClean="0">
                <a:solidFill>
                  <a:srgbClr val="0070C0"/>
                </a:solidFill>
              </a:rPr>
              <a:t>е</a:t>
            </a:r>
            <a:r>
              <a:rPr lang="ru-RU" dirty="0" smtClean="0">
                <a:solidFill>
                  <a:srgbClr val="C00000"/>
                </a:solidFill>
              </a:rPr>
              <a:t>л			отош</a:t>
            </a:r>
            <a:r>
              <a:rPr lang="ru-RU" dirty="0" smtClean="0">
                <a:solidFill>
                  <a:srgbClr val="0070C0"/>
                </a:solidFill>
              </a:rPr>
              <a:t>ё</a:t>
            </a:r>
            <a:r>
              <a:rPr lang="ru-RU" dirty="0" smtClean="0">
                <a:solidFill>
                  <a:srgbClr val="C00000"/>
                </a:solidFill>
              </a:rPr>
              <a:t>л</a:t>
            </a: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св...ю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л...тали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птич...ки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п...щ...ли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пт...нц</a:t>
            </a:r>
            <a:r>
              <a:rPr lang="ru-RU" dirty="0" err="1" smtClean="0">
                <a:solidFill>
                  <a:srgbClr val="0070C0"/>
                </a:solidFill>
              </a:rPr>
              <a:t>ы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Какие слова употреблены в тексте вместо слова Илья?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Илья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он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мальчик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Вопросы плана и слова для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построения ответов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1)Что забыл Илья в лесу весной?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шляпу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2)Когда мальчик пошёл за ландышами?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через месяц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3)Что он увидел на сучьях дерева?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свою шляпу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4)Кто летал над ней?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птички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5)А кто пищал в шляпе?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птенцы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6)Как поступил Илья?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не тронул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покрошил хлеб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82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Изложение</vt:lpstr>
      <vt:lpstr>Прочитай текст</vt:lpstr>
      <vt:lpstr>Беседа по содержанию</vt:lpstr>
      <vt:lpstr>Вопросы плана и слова для  построения ответов</vt:lpstr>
      <vt:lpstr>Орфографическая работа</vt:lpstr>
      <vt:lpstr>Какие слова употреблены в тексте вместо слова Илья?</vt:lpstr>
      <vt:lpstr>Вопросы плана и слова для  построения ответов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Шляпа</dc:title>
  <dc:subject>изложение</dc:subject>
  <dc:creator>Ярулина Н.В.</dc:creator>
  <cp:lastModifiedBy>Пользователь</cp:lastModifiedBy>
  <cp:revision>14</cp:revision>
  <dcterms:created xsi:type="dcterms:W3CDTF">2011-12-16T05:40:55Z</dcterms:created>
  <dcterms:modified xsi:type="dcterms:W3CDTF">2012-07-06T10:58:50Z</dcterms:modified>
  <cp:category>2 класс</cp:category>
</cp:coreProperties>
</file>