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99" r:id="rId3"/>
    <p:sldId id="286" r:id="rId4"/>
    <p:sldId id="302" r:id="rId5"/>
    <p:sldId id="303" r:id="rId6"/>
    <p:sldId id="289" r:id="rId7"/>
    <p:sldId id="294" r:id="rId8"/>
    <p:sldId id="291" r:id="rId9"/>
    <p:sldId id="285" r:id="rId10"/>
    <p:sldId id="282" r:id="rId11"/>
    <p:sldId id="283" r:id="rId12"/>
    <p:sldId id="292" r:id="rId13"/>
    <p:sldId id="297" r:id="rId14"/>
    <p:sldId id="300" r:id="rId15"/>
    <p:sldId id="281" r:id="rId16"/>
    <p:sldId id="262" r:id="rId17"/>
    <p:sldId id="273" r:id="rId18"/>
    <p:sldId id="260" r:id="rId19"/>
    <p:sldId id="268" r:id="rId20"/>
    <p:sldId id="274" r:id="rId21"/>
    <p:sldId id="275" r:id="rId22"/>
    <p:sldId id="276" r:id="rId23"/>
    <p:sldId id="277" r:id="rId24"/>
    <p:sldId id="284" r:id="rId25"/>
    <p:sldId id="288" r:id="rId26"/>
    <p:sldId id="30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DDC7-0A94-4EAA-A474-A9CD7D1A97C5}" type="datetimeFigureOut">
              <a:rPr lang="ru-RU" smtClean="0"/>
              <a:pPr/>
              <a:t>10.07.2012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3888-BC25-441A-970C-2941255C42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DDC7-0A94-4EAA-A474-A9CD7D1A97C5}" type="datetimeFigureOut">
              <a:rPr lang="ru-RU" smtClean="0"/>
              <a:pPr/>
              <a:t>10.07.2012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3888-BC25-441A-970C-2941255C42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DDC7-0A94-4EAA-A474-A9CD7D1A97C5}" type="datetimeFigureOut">
              <a:rPr lang="ru-RU" smtClean="0"/>
              <a:pPr/>
              <a:t>10.07.2012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3888-BC25-441A-970C-2941255C42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36707-389E-4BA1-9999-0FD6EC1745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DDC7-0A94-4EAA-A474-A9CD7D1A97C5}" type="datetimeFigureOut">
              <a:rPr lang="ru-RU" smtClean="0"/>
              <a:pPr/>
              <a:t>10.07.2012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3888-BC25-441A-970C-2941255C42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DDC7-0A94-4EAA-A474-A9CD7D1A97C5}" type="datetimeFigureOut">
              <a:rPr lang="ru-RU" smtClean="0"/>
              <a:pPr/>
              <a:t>10.07.2012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3888-BC25-441A-970C-2941255C42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DDC7-0A94-4EAA-A474-A9CD7D1A97C5}" type="datetimeFigureOut">
              <a:rPr lang="ru-RU" smtClean="0"/>
              <a:pPr/>
              <a:t>10.07.2012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3888-BC25-441A-970C-2941255C42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DDC7-0A94-4EAA-A474-A9CD7D1A97C5}" type="datetimeFigureOut">
              <a:rPr lang="ru-RU" smtClean="0"/>
              <a:pPr/>
              <a:t>10.07.2012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3888-BC25-441A-970C-2941255C42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DDC7-0A94-4EAA-A474-A9CD7D1A97C5}" type="datetimeFigureOut">
              <a:rPr lang="ru-RU" smtClean="0"/>
              <a:pPr/>
              <a:t>10.07.2012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3888-BC25-441A-970C-2941255C42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DDC7-0A94-4EAA-A474-A9CD7D1A97C5}" type="datetimeFigureOut">
              <a:rPr lang="ru-RU" smtClean="0"/>
              <a:pPr/>
              <a:t>10.07.2012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3888-BC25-441A-970C-2941255C42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DDC7-0A94-4EAA-A474-A9CD7D1A97C5}" type="datetimeFigureOut">
              <a:rPr lang="ru-RU" smtClean="0"/>
              <a:pPr/>
              <a:t>10.07.2012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3888-BC25-441A-970C-2941255C42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DDC7-0A94-4EAA-A474-A9CD7D1A97C5}" type="datetimeFigureOut">
              <a:rPr lang="ru-RU" smtClean="0"/>
              <a:pPr/>
              <a:t>10.07.2012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DA3888-BC25-441A-970C-2941255C42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02DDC7-0A94-4EAA-A474-A9CD7D1A97C5}" type="datetimeFigureOut">
              <a:rPr lang="ru-RU" smtClean="0"/>
              <a:pPr/>
              <a:t>10.07.2012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DA3888-BC25-441A-970C-2941255C421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lf.ru/photos/25189-fotografii-vsex-planet-nashej-solnechnoj-sistemy.html" TargetMode="External"/><Relationship Id="rId2" Type="http://schemas.openxmlformats.org/officeDocument/2006/relationships/hyperlink" Target="http://www.astrogalaxy.ru/30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allon.ru/photo/cosmos/13-0-5515" TargetMode="External"/><Relationship Id="rId4" Type="http://schemas.openxmlformats.org/officeDocument/2006/relationships/hyperlink" Target="http://astrogalaxy1.narod.ru/galaxy002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Солнце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357686" y="1857364"/>
            <a:ext cx="4500593" cy="450295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пространстве космическом воздуха нет 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кружат там восемь различных планет. 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Солнце - звезда в самом центре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системы, 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притяжением связаны все мы.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 и тепло дарит всем неустанно.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Солнце- звезда, свет излучает.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а планеты тот свет отражают,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Солнце-светило они обожают!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Picture 5" descr="D:\ВЕРА\Космос\солнце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3175000" cy="2374900"/>
          </a:xfrm>
          <a:prstGeom prst="rect">
            <a:avLst/>
          </a:prstGeom>
          <a:noFill/>
        </p:spPr>
      </p:pic>
      <p:pic>
        <p:nvPicPr>
          <p:cNvPr id="10" name="Рисунок 1" descr="солнечная сист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2857500" cy="2357454"/>
          </a:xfrm>
          <a:prstGeom prst="rect">
            <a:avLst/>
          </a:prstGeom>
          <a:noFill/>
        </p:spPr>
      </p:pic>
      <p:pic>
        <p:nvPicPr>
          <p:cNvPr id="11" name="Picture 4" descr="D:\ВЕРА\Космос\2солнц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643446"/>
            <a:ext cx="2643174" cy="1947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000496" y="1500174"/>
            <a:ext cx="4686304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 несравненная!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Чудо природы!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 населяют зверье и народы.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 на Земле беззащитна,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хрупка,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Плохо ее защищаем пока. </a:t>
            </a:r>
          </a:p>
          <a:p>
            <a:pPr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жизнь на планете родной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сохранить, 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 стараться ее не грязнить! 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сколько уж лет говорят год от году: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 надо сорить! Берегите природу!»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lang="ru-RU" sz="1600" dirty="0"/>
          </a:p>
        </p:txBody>
      </p:sp>
      <p:pic>
        <p:nvPicPr>
          <p:cNvPr id="10" name="Рисунок 4" descr="зем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3067052" cy="31432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21539" y="571480"/>
            <a:ext cx="57009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Планета ЗЕМЛЯ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14356"/>
            <a:ext cx="4040188" cy="10001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Солнце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785795"/>
            <a:ext cx="4041775" cy="857255"/>
          </a:xfrm>
        </p:spPr>
        <p:txBody>
          <a:bodyPr/>
          <a:lstStyle/>
          <a:p>
            <a:pPr algn="ctr"/>
            <a:r>
              <a:rPr lang="ru-RU" dirty="0" smtClean="0"/>
              <a:t>Земля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500174"/>
            <a:ext cx="4211668" cy="486014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пространстве космическом воздуха нет 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кружат там восемь различных планет. 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Солнце - звезда в самом центре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системы, 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притяжением связаны все мы.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 и тепло дарит всем неустанно.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Солнце- звезда, свет излучает.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а планеты тот свет отражают,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Солнце-светило они обожают!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500174"/>
            <a:ext cx="4471991" cy="48601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 несравненная! Чудо природы!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 населяют зверье и народы.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 на Земле беззащитна,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хрупка,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Плохо ее защищаем пока. 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жизнь на планете родной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сохранить, 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 стараться ее не грязнить! 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сколько уж лет говорят год от году: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 надо сорить! Берегите природу!»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7300" dirty="0" smtClean="0"/>
              <a:t/>
            </a:r>
            <a:br>
              <a:rPr lang="ru-RU" sz="7300" dirty="0" smtClean="0"/>
            </a:br>
            <a:endParaRPr lang="ru-RU" sz="73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Разли</a:t>
            </a:r>
            <a:r>
              <a:rPr lang="ru-RU" sz="4000" dirty="0" smtClean="0">
                <a:solidFill>
                  <a:srgbClr val="FF0000"/>
                </a:solidFill>
              </a:rPr>
              <a:t>чн</a:t>
            </a:r>
            <a:r>
              <a:rPr lang="ru-RU" sz="4000" dirty="0" smtClean="0">
                <a:solidFill>
                  <a:srgbClr val="0070C0"/>
                </a:solidFill>
              </a:rPr>
              <a:t>ых,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жи</a:t>
            </a:r>
            <a:r>
              <a:rPr lang="ru-RU" sz="4000" dirty="0" smtClean="0">
                <a:solidFill>
                  <a:srgbClr val="0070C0"/>
                </a:solidFill>
              </a:rPr>
              <a:t>знь,</a:t>
            </a: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излу</a:t>
            </a:r>
            <a:r>
              <a:rPr lang="ru-RU" sz="4000" dirty="0" smtClean="0">
                <a:solidFill>
                  <a:srgbClr val="FF0000"/>
                </a:solidFill>
              </a:rPr>
              <a:t>ча</a:t>
            </a:r>
            <a:r>
              <a:rPr lang="ru-RU" sz="4000" dirty="0" smtClean="0">
                <a:solidFill>
                  <a:srgbClr val="0070C0"/>
                </a:solidFill>
              </a:rPr>
              <a:t>ет.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Чу</a:t>
            </a:r>
            <a:r>
              <a:rPr lang="ru-RU" sz="4000" dirty="0" smtClean="0">
                <a:solidFill>
                  <a:srgbClr val="0070C0"/>
                </a:solidFill>
              </a:rPr>
              <a:t>до,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жи</a:t>
            </a:r>
            <a:r>
              <a:rPr lang="ru-RU" sz="4000" dirty="0" smtClean="0">
                <a:solidFill>
                  <a:srgbClr val="0070C0"/>
                </a:solidFill>
              </a:rPr>
              <a:t>знь,</a:t>
            </a: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защи</a:t>
            </a:r>
            <a:r>
              <a:rPr lang="ru-RU" sz="4000" dirty="0" smtClean="0">
                <a:solidFill>
                  <a:srgbClr val="FF0000"/>
                </a:solidFill>
              </a:rPr>
              <a:t>ща</a:t>
            </a:r>
            <a:r>
              <a:rPr lang="ru-RU" sz="4000" dirty="0" smtClean="0">
                <a:solidFill>
                  <a:srgbClr val="0070C0"/>
                </a:solidFill>
              </a:rPr>
              <a:t>ем.</a:t>
            </a: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572008"/>
            <a:ext cx="35718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</a:rPr>
              <a:t>Ж</a:t>
            </a:r>
            <a:r>
              <a:rPr lang="ru-RU" sz="8000" dirty="0" smtClean="0">
                <a:solidFill>
                  <a:srgbClr val="FF0000"/>
                </a:solidFill>
              </a:rPr>
              <a:t>и</a:t>
            </a:r>
            <a:r>
              <a:rPr lang="ru-RU" sz="8000" dirty="0" smtClean="0">
                <a:solidFill>
                  <a:srgbClr val="0070C0"/>
                </a:solidFill>
              </a:rPr>
              <a:t>знь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59" y="2714620"/>
          <a:ext cx="7358121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569"/>
                <a:gridCol w="817569"/>
                <a:gridCol w="817569"/>
                <a:gridCol w="817569"/>
                <a:gridCol w="817569"/>
                <a:gridCol w="817569"/>
                <a:gridCol w="817569"/>
                <a:gridCol w="817569"/>
                <a:gridCol w="817569"/>
              </a:tblGrid>
              <a:tr h="857256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жы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шы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щ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щ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н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щ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н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err="1" smtClean="0"/>
                        <a:t>жи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err="1" smtClean="0"/>
                        <a:t>ши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err="1" smtClean="0"/>
                        <a:t>ча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err="1" smtClean="0"/>
                        <a:t>ща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чу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err="1" smtClean="0"/>
                        <a:t>щу</a:t>
                      </a:r>
                      <a:endParaRPr lang="ru-R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err="1" smtClean="0"/>
                        <a:t>чк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err="1" smtClean="0"/>
                        <a:t>чн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err="1" smtClean="0"/>
                        <a:t>щн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142853"/>
            <a:ext cx="264320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77" y="0"/>
            <a:ext cx="91122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1.Что такое солнце?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а) планета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б) спутник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в) шар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г) звезда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214818"/>
            <a:ext cx="2381240" cy="238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256"/>
            <a:ext cx="2496430" cy="219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714884"/>
            <a:ext cx="2524088" cy="189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428736"/>
            <a:ext cx="2317062" cy="20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7715272" y="5929329"/>
            <a:ext cx="971528" cy="42559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0.6474 0.0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86728" cy="1162050"/>
          </a:xfrm>
        </p:spPr>
        <p:txBody>
          <a:bodyPr/>
          <a:lstStyle/>
          <a:p>
            <a:pPr algn="ctr"/>
            <a:r>
              <a:rPr lang="ru-RU" sz="4800" b="1" dirty="0" smtClean="0"/>
              <a:t>2.Сколько планет входит в Солнечную систему?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а) 8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 10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 7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  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Солнечная систем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16322">
            <a:off x="4378621" y="2373127"/>
            <a:ext cx="390525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43889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3.Что придумали астрономы, чтобы наблюдать за небом?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а) бинокль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б) телескоп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в) подзорная труба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г) компас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714884"/>
            <a:ext cx="1928806" cy="192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429132"/>
            <a:ext cx="1982385" cy="20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357298"/>
            <a:ext cx="2452720" cy="213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071942"/>
            <a:ext cx="2286016" cy="214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-0.11019 L 0.26215 0.223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4.Планета окружена кольцами огромных размеров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а) Нептун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б) Плутон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в) Сатурн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г) Юпитер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5" name="Содержимое 4" descr="сатурн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00438"/>
            <a:ext cx="34290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53958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ШИПЯЩИЕ ЗВУКИ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4291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5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5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00562" y="3214686"/>
          <a:ext cx="4043362" cy="265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362"/>
              </a:tblGrid>
              <a:tr h="883711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Люди в космосе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83711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Планеты 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83711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Калейдоскоп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2435694"/>
            <a:ext cx="1490474" cy="2034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Люди и космос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1.   Имя первого космонавта: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Юрий Гагарин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  Дом и научная лаборатория где живут и работают космонавты:</a:t>
            </a:r>
          </a:p>
          <a:p>
            <a:pPr marL="514350" indent="-51435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Космический корабль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3.  Название корабля, на котором стартовал Ю.Гагарин</a:t>
            </a:r>
          </a:p>
          <a:p>
            <a:pPr marL="514350" indent="-514350">
              <a:buNone/>
            </a:pP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Восток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 Самая большая планета: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Юпитер.</a:t>
            </a:r>
          </a:p>
          <a:p>
            <a:pPr marL="342900" indent="-342900">
              <a:buNone/>
            </a:pP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 Планета солнечной системы, следующая после Земли:</a:t>
            </a:r>
          </a:p>
          <a:p>
            <a:pPr marL="342900" indent="-34290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Марс</a:t>
            </a:r>
          </a:p>
          <a:p>
            <a:pPr marL="342900" indent="-342900">
              <a:buNone/>
            </a:pP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 Планета окружена кольцами огромных размеров:</a:t>
            </a:r>
          </a:p>
          <a:p>
            <a:pPr marL="342900" indent="-34290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Сатурн </a:t>
            </a:r>
          </a:p>
          <a:p>
            <a:pPr marL="342900" indent="-34290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Калейдоскоп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Дата Всемирного дня авиации и космонавтики.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12 апреля</a:t>
            </a:r>
          </a:p>
          <a:p>
            <a:pPr marL="342900" indent="-34290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Самая близкая планета  к Солнцу:</a:t>
            </a:r>
          </a:p>
          <a:p>
            <a:pPr marL="342900" indent="-34290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Меркурий</a:t>
            </a:r>
          </a:p>
          <a:p>
            <a:pPr marL="342900" indent="-34290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Назовите то место Солнечной системы, куда ступала нога человека</a:t>
            </a:r>
          </a:p>
          <a:p>
            <a:pPr marL="342900" indent="-34290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Луна</a:t>
            </a:r>
          </a:p>
          <a:p>
            <a:pPr marL="342900" indent="-342900">
              <a:buNone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ИЛИ 4"/>
          <p:cNvSpPr/>
          <p:nvPr/>
        </p:nvSpPr>
        <p:spPr>
          <a:xfrm>
            <a:off x="785786" y="1357298"/>
            <a:ext cx="3286148" cy="321471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/>
          </a:p>
          <a:p>
            <a:r>
              <a:rPr lang="ru-RU" sz="2000" dirty="0" err="1" smtClean="0"/>
              <a:t>кры</a:t>
            </a: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 rot="10800000" flipH="1" flipV="1">
            <a:off x="1785918" y="2357430"/>
            <a:ext cx="1283765" cy="12892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ЖИ-ШИ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857364"/>
            <a:ext cx="1214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повник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2857486" y="3265037"/>
            <a:ext cx="8572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dirty="0" err="1" smtClean="0">
                <a:solidFill>
                  <a:schemeClr val="bg1"/>
                </a:solidFill>
              </a:rPr>
              <a:t>раф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071534" y="3543004"/>
            <a:ext cx="1214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эта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Блок-схема: ИЛИ 10"/>
          <p:cNvSpPr/>
          <p:nvPr/>
        </p:nvSpPr>
        <p:spPr>
          <a:xfrm>
            <a:off x="5643570" y="0"/>
            <a:ext cx="3286148" cy="321471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Блок-схема: ИЛИ 11"/>
          <p:cNvSpPr/>
          <p:nvPr/>
        </p:nvSpPr>
        <p:spPr>
          <a:xfrm>
            <a:off x="5500694" y="3429000"/>
            <a:ext cx="3286148" cy="321471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6643702" y="1000108"/>
            <a:ext cx="1214446" cy="12144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ЧА- ЩА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6500826" y="4429132"/>
            <a:ext cx="1357322" cy="135732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ЧУ- ЩУ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2000240"/>
            <a:ext cx="857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встре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7786709" y="1984851"/>
            <a:ext cx="1000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добы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642918"/>
            <a:ext cx="714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ро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86710" y="642918"/>
            <a:ext cx="1000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све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6000758" y="3953350"/>
            <a:ext cx="714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дак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5460326"/>
            <a:ext cx="857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ка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00958" y="3982998"/>
            <a:ext cx="1000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кри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58148" y="5460326"/>
            <a:ext cx="714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7158" y="5691157"/>
            <a:ext cx="2571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Перед вами части слов из которых вам надо составить целые слова.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 rot="21421505">
            <a:off x="925772" y="345559"/>
            <a:ext cx="7866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 Молодцы!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www.astrogalaxy.ru/308.html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www.ellf.ru/photos/25189-fotografii-vsex-planet-nashej-solnechnoj-sistemy.html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astrogalaxy1.narod.ru/galaxy002.html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www.wallon.ru/photo/cosmos/13-0-5515</a:t>
            </a:r>
            <a:endParaRPr lang="ru-RU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www.google.ru/images</a:t>
            </a:r>
            <a:endParaRPr lang="ru-RU" dirty="0" smtClean="0">
              <a:hlinkClick r:id="rId5"/>
            </a:endParaRPr>
          </a:p>
          <a:p>
            <a:r>
              <a:rPr lang="en-US" smtClean="0">
                <a:hlinkClick r:id="rId5"/>
              </a:rPr>
              <a:t>http://www.google.ru/images</a:t>
            </a:r>
            <a:endParaRPr lang="ru-RU" dirty="0" smtClean="0">
              <a:hlinkClick r:id="rId5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00B0F0"/>
                </a:solidFill>
              </a:rPr>
              <a:t>Ж</a:t>
            </a:r>
            <a:r>
              <a:rPr lang="ru-RU" sz="6600" b="1" dirty="0" smtClean="0">
                <a:solidFill>
                  <a:srgbClr val="FF0000"/>
                </a:solidFill>
              </a:rPr>
              <a:t>И </a:t>
            </a:r>
            <a:r>
              <a:rPr lang="ru-RU" sz="6600" b="1" dirty="0" smtClean="0">
                <a:solidFill>
                  <a:srgbClr val="00B0F0"/>
                </a:solidFill>
              </a:rPr>
              <a:t>–</a:t>
            </a:r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r>
              <a:rPr lang="ru-RU" sz="6600" b="1" dirty="0" smtClean="0">
                <a:solidFill>
                  <a:srgbClr val="00B0F0"/>
                </a:solidFill>
              </a:rPr>
              <a:t>Ш</a:t>
            </a:r>
            <a:r>
              <a:rPr lang="ru-RU" sz="6600" b="1" dirty="0" smtClean="0">
                <a:solidFill>
                  <a:srgbClr val="FF0000"/>
                </a:solidFill>
              </a:rPr>
              <a:t>И </a:t>
            </a:r>
          </a:p>
          <a:p>
            <a:pPr>
              <a:buNone/>
            </a:pPr>
            <a:r>
              <a:rPr lang="ru-RU" sz="6600" b="1" dirty="0" smtClean="0">
                <a:solidFill>
                  <a:srgbClr val="00B0F0"/>
                </a:solidFill>
              </a:rPr>
              <a:t>Ч</a:t>
            </a:r>
            <a:r>
              <a:rPr lang="ru-RU" sz="6600" b="1" dirty="0" smtClean="0">
                <a:solidFill>
                  <a:srgbClr val="FF0000"/>
                </a:solidFill>
              </a:rPr>
              <a:t>А </a:t>
            </a:r>
            <a:r>
              <a:rPr lang="ru-RU" sz="6600" b="1" dirty="0" smtClean="0">
                <a:solidFill>
                  <a:srgbClr val="00B0F0"/>
                </a:solidFill>
              </a:rPr>
              <a:t>- Щ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</a:p>
          <a:p>
            <a:pPr>
              <a:buNone/>
            </a:pPr>
            <a:r>
              <a:rPr lang="ru-RU" sz="6600" b="1" dirty="0" smtClean="0">
                <a:solidFill>
                  <a:srgbClr val="00B0F0"/>
                </a:solidFill>
              </a:rPr>
              <a:t>Ч</a:t>
            </a:r>
            <a:r>
              <a:rPr lang="ru-RU" sz="6600" b="1" dirty="0" smtClean="0">
                <a:solidFill>
                  <a:srgbClr val="FF0000"/>
                </a:solidFill>
              </a:rPr>
              <a:t>У </a:t>
            </a:r>
            <a:r>
              <a:rPr lang="ru-RU" sz="6600" b="1" dirty="0" smtClean="0">
                <a:solidFill>
                  <a:srgbClr val="00B0F0"/>
                </a:solidFill>
              </a:rPr>
              <a:t>–</a:t>
            </a:r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r>
              <a:rPr lang="ru-RU" sz="6600" b="1" dirty="0" smtClean="0">
                <a:solidFill>
                  <a:srgbClr val="00B0F0"/>
                </a:solidFill>
              </a:rPr>
              <a:t>Щ</a:t>
            </a:r>
            <a:r>
              <a:rPr lang="ru-RU" sz="6600" b="1" dirty="0" smtClean="0">
                <a:solidFill>
                  <a:srgbClr val="FF0000"/>
                </a:solidFill>
              </a:rPr>
              <a:t>У </a:t>
            </a:r>
          </a:p>
          <a:p>
            <a:pPr>
              <a:buNone/>
            </a:pPr>
            <a:r>
              <a:rPr lang="ru-RU" sz="6600" b="1" u="sng" dirty="0" smtClean="0">
                <a:solidFill>
                  <a:srgbClr val="00B0F0"/>
                </a:solidFill>
              </a:rPr>
              <a:t>ЧК</a:t>
            </a:r>
            <a:r>
              <a:rPr lang="ru-RU" sz="6600" b="1" dirty="0" smtClean="0">
                <a:solidFill>
                  <a:srgbClr val="00B0F0"/>
                </a:solidFill>
              </a:rPr>
              <a:t>,  </a:t>
            </a:r>
            <a:r>
              <a:rPr lang="ru-RU" sz="6600" b="1" u="sng" dirty="0" smtClean="0">
                <a:solidFill>
                  <a:srgbClr val="00B0F0"/>
                </a:solidFill>
              </a:rPr>
              <a:t>ЧН</a:t>
            </a:r>
            <a:r>
              <a:rPr lang="ru-RU" sz="6600" b="1" dirty="0" smtClean="0">
                <a:solidFill>
                  <a:srgbClr val="00B0F0"/>
                </a:solidFill>
              </a:rPr>
              <a:t>,  </a:t>
            </a:r>
            <a:r>
              <a:rPr lang="ru-RU" sz="6600" b="1" u="sng" dirty="0" smtClean="0">
                <a:solidFill>
                  <a:srgbClr val="00B0F0"/>
                </a:solidFill>
              </a:rPr>
              <a:t>ЩН</a:t>
            </a:r>
            <a:endParaRPr lang="ru-RU" sz="6600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Чудо-птица    алый хвост,</a:t>
            </a:r>
          </a:p>
          <a:p>
            <a:pPr algn="ctr">
              <a:buNone/>
            </a:pPr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Полетела в стаю звёзд.</a:t>
            </a:r>
          </a:p>
          <a:p>
            <a:pPr algn="ctr">
              <a:buNone/>
            </a:pPr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Ракета.</a:t>
            </a:r>
            <a:endParaRPr lang="ru-RU" sz="5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4643438" y="2428868"/>
            <a:ext cx="50006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86190"/>
            <a:ext cx="23574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Чудо-птица    алый хвост,</a:t>
            </a:r>
          </a:p>
          <a:p>
            <a:pPr algn="ctr">
              <a:buNone/>
            </a:pPr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Полетела в стаю звёзд.</a:t>
            </a:r>
          </a:p>
          <a:p>
            <a:pPr algn="ctr">
              <a:buNone/>
            </a:pPr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Ракета.</a:t>
            </a:r>
            <a:endParaRPr lang="ru-RU" sz="5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4643438" y="2428868"/>
            <a:ext cx="50006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49769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Меркурий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Венера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Земля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Марс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Юпитер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Сатурн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Уран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Нептун</a:t>
            </a:r>
            <a:endParaRPr lang="ru-R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Луна</a:t>
            </a:r>
          </a:p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</a:p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7" descr="луна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500042"/>
            <a:ext cx="2857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286124"/>
            <a:ext cx="2681289" cy="20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429132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 небе сияет Луна.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небе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сияет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ночном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Луна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луна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857364"/>
            <a:ext cx="2857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ВЕРА\Космос\луна ночное светило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571876"/>
            <a:ext cx="285273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1902</TotalTime>
  <Words>580</Words>
  <Application>Microsoft Office PowerPoint</Application>
  <PresentationFormat>Экран (4:3)</PresentationFormat>
  <Paragraphs>216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ШИПЯЩИЕ ЗВУКИ</vt:lpstr>
      <vt:lpstr>Слайд 3</vt:lpstr>
      <vt:lpstr>Слайд 4</vt:lpstr>
      <vt:lpstr>Слайд 5</vt:lpstr>
      <vt:lpstr>Слайд 6</vt:lpstr>
      <vt:lpstr>Слайд 7</vt:lpstr>
      <vt:lpstr>Слайд 8</vt:lpstr>
      <vt:lpstr>На ночном небе сияет Луна.</vt:lpstr>
      <vt:lpstr>Солнце</vt:lpstr>
      <vt:lpstr>Слайд 11</vt:lpstr>
      <vt:lpstr>Слайд 12</vt:lpstr>
      <vt:lpstr> </vt:lpstr>
      <vt:lpstr>  </vt:lpstr>
      <vt:lpstr>Слайд 15</vt:lpstr>
      <vt:lpstr>1.Что такое солнце?</vt:lpstr>
      <vt:lpstr>2.Сколько планет входит в Солнечную систему?</vt:lpstr>
      <vt:lpstr>3.Что придумали астрономы, чтобы наблюдать за небом?</vt:lpstr>
      <vt:lpstr>4.Планета окружена кольцами огромных размеров</vt:lpstr>
      <vt:lpstr>Проверь себя</vt:lpstr>
      <vt:lpstr>Люди и космос</vt:lpstr>
      <vt:lpstr>Планеты </vt:lpstr>
      <vt:lpstr>Калейдоскоп</vt:lpstr>
      <vt:lpstr>Слайд 24</vt:lpstr>
      <vt:lpstr>Слайд 25</vt:lpstr>
      <vt:lpstr>Интернет ресурсы: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171</cp:revision>
  <dcterms:created xsi:type="dcterms:W3CDTF">2010-11-07T13:12:16Z</dcterms:created>
  <dcterms:modified xsi:type="dcterms:W3CDTF">2012-07-10T09:08:29Z</dcterms:modified>
</cp:coreProperties>
</file>