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68446-B315-4B65-8BC2-224170CE984E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B0C2B-0B5F-42FF-B3A2-735FEF1F77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0AC78D-D09C-4264-AED1-71E4921A2535}" type="datetimeFigureOut">
              <a:rPr lang="ru-RU" smtClean="0"/>
              <a:t>12.09.2011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410106D-9931-4908-AF0A-701C0751BC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pPr algn="ctr"/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587727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5 класс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3000"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  <a:alpha val="0"/>
              </a:schemeClr>
            </a:gs>
            <a:gs pos="60000">
              <a:schemeClr val="accent3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59532" y="800708"/>
            <a:ext cx="2232248" cy="1584176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475656" y="836712"/>
            <a:ext cx="936104" cy="792088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339752" y="764704"/>
            <a:ext cx="936104" cy="936104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75856" y="1052736"/>
            <a:ext cx="936104" cy="648072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11960" y="1052736"/>
            <a:ext cx="2088232" cy="1224136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20" y="3326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5736" y="25649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5736" y="3326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59832" y="16288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07904" y="13407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K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7944" y="6206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707904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3528" y="3645024"/>
            <a:ext cx="3816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BC-</a:t>
            </a:r>
            <a:r>
              <a:rPr lang="ru-RU" sz="3200" dirty="0" smtClean="0"/>
              <a:t>отрезок</a:t>
            </a:r>
          </a:p>
          <a:p>
            <a:r>
              <a:rPr lang="en-US" sz="3200" dirty="0" smtClean="0"/>
              <a:t>AN</a:t>
            </a:r>
            <a:r>
              <a:rPr lang="ru-RU" sz="3200" dirty="0" smtClean="0"/>
              <a:t>-луч</a:t>
            </a:r>
            <a:endParaRPr lang="ru-RU" sz="3600" dirty="0" smtClean="0"/>
          </a:p>
          <a:p>
            <a:r>
              <a:rPr lang="en-US" sz="3200" dirty="0" smtClean="0"/>
              <a:t>DE</a:t>
            </a:r>
            <a:r>
              <a:rPr lang="ru-RU" sz="3200" dirty="0" smtClean="0"/>
              <a:t>-прямая</a:t>
            </a:r>
          </a:p>
          <a:p>
            <a:r>
              <a:rPr lang="en-US" sz="3200" dirty="0" smtClean="0"/>
              <a:t>ABCD</a:t>
            </a:r>
            <a:r>
              <a:rPr lang="ru-RU" sz="3200" dirty="0" smtClean="0"/>
              <a:t>-ломаная</a:t>
            </a:r>
            <a:endParaRPr lang="en-US" sz="3200" dirty="0" smtClean="0"/>
          </a:p>
          <a:p>
            <a:r>
              <a:rPr lang="en-US" sz="3200" dirty="0" smtClean="0"/>
              <a:t>MN</a:t>
            </a:r>
            <a:r>
              <a:rPr lang="ru-RU" sz="3200" dirty="0" smtClean="0"/>
              <a:t>-прямая</a:t>
            </a:r>
          </a:p>
          <a:p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4860032" y="3645024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CK+KD=CD</a:t>
            </a:r>
          </a:p>
          <a:p>
            <a:r>
              <a:rPr lang="en-US" sz="3200" dirty="0" smtClean="0"/>
              <a:t>ABB</a:t>
            </a:r>
            <a:r>
              <a:rPr lang="ru-RU" sz="3200" dirty="0" smtClean="0"/>
              <a:t>-прямая</a:t>
            </a:r>
          </a:p>
          <a:p>
            <a:r>
              <a:rPr lang="en-US" sz="3200" dirty="0" smtClean="0"/>
              <a:t>AM</a:t>
            </a:r>
            <a:r>
              <a:rPr lang="ru-RU" sz="3200" dirty="0" smtClean="0"/>
              <a:t>-луч</a:t>
            </a:r>
          </a:p>
          <a:p>
            <a:r>
              <a:rPr lang="en-US" sz="3200" dirty="0" smtClean="0"/>
              <a:t>MA</a:t>
            </a:r>
            <a:r>
              <a:rPr lang="ru-RU" sz="3200" dirty="0" smtClean="0"/>
              <a:t>-луч</a:t>
            </a:r>
          </a:p>
          <a:p>
            <a:r>
              <a:rPr lang="en-US" sz="3200" dirty="0" smtClean="0"/>
              <a:t>BCD</a:t>
            </a:r>
            <a:r>
              <a:rPr lang="ru-RU" sz="3200" dirty="0" smtClean="0"/>
              <a:t>-ломаная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2924944"/>
            <a:ext cx="9144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 «Да» соответствует   __ , ответ «Нет»  - 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1" grpId="0"/>
      <p:bldP spid="32" grpId="1"/>
      <p:bldP spid="33" grpId="0"/>
      <p:bldP spid="34" grpId="0"/>
      <p:bldP spid="35" grpId="0"/>
      <p:bldP spid="36" grpId="0" animBg="1"/>
      <p:bldP spid="38" grpId="0"/>
      <p:bldP spid="40" grpId="0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43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Графический диктант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</dc:title>
  <dc:creator>Admin</dc:creator>
  <cp:lastModifiedBy>Admin</cp:lastModifiedBy>
  <cp:revision>10</cp:revision>
  <dcterms:created xsi:type="dcterms:W3CDTF">2011-09-12T15:37:34Z</dcterms:created>
  <dcterms:modified xsi:type="dcterms:W3CDTF">2011-09-12T17:19:00Z</dcterms:modified>
</cp:coreProperties>
</file>