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7" r:id="rId3"/>
    <p:sldId id="278" r:id="rId4"/>
    <p:sldId id="258" r:id="rId5"/>
    <p:sldId id="259" r:id="rId6"/>
    <p:sldId id="260" r:id="rId7"/>
    <p:sldId id="273" r:id="rId8"/>
    <p:sldId id="265" r:id="rId9"/>
    <p:sldId id="263" r:id="rId10"/>
    <p:sldId id="267" r:id="rId11"/>
    <p:sldId id="269" r:id="rId12"/>
    <p:sldId id="270" r:id="rId13"/>
    <p:sldId id="275" r:id="rId14"/>
    <p:sldId id="271" r:id="rId15"/>
    <p:sldId id="264" r:id="rId16"/>
    <p:sldId id="272" r:id="rId17"/>
    <p:sldId id="266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186" y="11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047281-ED34-4976-AFB9-A43051DA9923}" type="doc">
      <dgm:prSet loTypeId="urn:microsoft.com/office/officeart/2005/8/layout/matrix1" loCatId="matrix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4A63C55-E378-4DBA-98C6-18BAF98EA2D8}">
      <dgm:prSet phldrT="[Текст]" custT="1"/>
      <dgm:spPr/>
      <dgm:t>
        <a:bodyPr/>
        <a:lstStyle/>
        <a:p>
          <a:r>
            <a:rPr lang="ru-RU" sz="3200" b="1" spc="300" dirty="0"/>
            <a:t>ГОРЯЧИЙ ЦЕХ</a:t>
          </a:r>
        </a:p>
      </dgm:t>
    </dgm:pt>
    <dgm:pt modelId="{8C2FD165-4A28-4C27-B96A-7CF0ADBCE02E}" type="parTrans" cxnId="{C2D9A8E7-11C6-4F53-8363-E22996E74562}">
      <dgm:prSet/>
      <dgm:spPr/>
      <dgm:t>
        <a:bodyPr/>
        <a:lstStyle/>
        <a:p>
          <a:endParaRPr lang="ru-RU"/>
        </a:p>
      </dgm:t>
    </dgm:pt>
    <dgm:pt modelId="{2FB58948-44C1-4960-9C4A-89990F7E34CA}" type="sibTrans" cxnId="{C2D9A8E7-11C6-4F53-8363-E22996E74562}">
      <dgm:prSet/>
      <dgm:spPr/>
      <dgm:t>
        <a:bodyPr/>
        <a:lstStyle/>
        <a:p>
          <a:endParaRPr lang="ru-RU"/>
        </a:p>
      </dgm:t>
    </dgm:pt>
    <dgm:pt modelId="{A1D324DA-7C6E-4722-AF71-D611957957E3}">
      <dgm:prSet phldrT="[Текст]" custT="1"/>
      <dgm:spPr/>
      <dgm:t>
        <a:bodyPr/>
        <a:lstStyle/>
        <a:p>
          <a:pPr algn="ctr"/>
          <a:endParaRPr lang="ru-RU" sz="1600" b="1" dirty="0"/>
        </a:p>
        <a:p>
          <a:pPr algn="ctr"/>
          <a:endParaRPr lang="ru-RU" sz="1600" b="1" dirty="0"/>
        </a:p>
        <a:p>
          <a:pPr algn="l"/>
          <a:r>
            <a:rPr lang="ru-RU" sz="20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ДОВОДЯТ ДО ГОТОВНОСТИ СЫРЬЁ  И </a:t>
          </a:r>
          <a:r>
            <a:rPr lang="ru-RU" sz="2000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П/Ф </a:t>
          </a:r>
        </a:p>
        <a:p>
          <a:pPr algn="l"/>
          <a:r>
            <a:rPr lang="ru-RU" sz="2000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(ПРОВОДЯТ ТЕПЛОВУЮ ОБРАБОТКУ ПРОДУКТОВ)</a:t>
          </a:r>
          <a:endParaRPr lang="ru-RU" sz="2000" b="1" spc="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/>
          <a:endParaRPr lang="ru-RU" sz="1600" b="1" dirty="0"/>
        </a:p>
      </dgm:t>
    </dgm:pt>
    <dgm:pt modelId="{90911B08-EB53-4BF4-A9F8-0BEE1678327D}" type="parTrans" cxnId="{ED23620D-E641-4204-9A67-4E534D32AFF3}">
      <dgm:prSet/>
      <dgm:spPr/>
      <dgm:t>
        <a:bodyPr/>
        <a:lstStyle/>
        <a:p>
          <a:endParaRPr lang="ru-RU"/>
        </a:p>
      </dgm:t>
    </dgm:pt>
    <dgm:pt modelId="{A147E017-5024-401C-B173-F2A6EE2BA996}" type="sibTrans" cxnId="{ED23620D-E641-4204-9A67-4E534D32AFF3}">
      <dgm:prSet/>
      <dgm:spPr/>
      <dgm:t>
        <a:bodyPr/>
        <a:lstStyle/>
        <a:p>
          <a:endParaRPr lang="ru-RU"/>
        </a:p>
      </dgm:t>
    </dgm:pt>
    <dgm:pt modelId="{F9D6B3C6-5E3C-488A-B019-019852E31D9D}">
      <dgm:prSet phldrT="[Текст]" custT="1"/>
      <dgm:spPr/>
      <dgm:t>
        <a:bodyPr/>
        <a:lstStyle/>
        <a:p>
          <a:pPr algn="ctr"/>
          <a:endParaRPr lang="ru-RU" sz="1600" b="1" dirty="0"/>
        </a:p>
        <a:p>
          <a:pPr algn="r"/>
          <a:r>
            <a:rPr lang="ru-RU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ГОТОВЯТ СУПЫ, СОУСЫ, ГАРНИРЫ, ВТОРЫЕ БЛЮДА, ГОРЯЧИЕ НАПИТКИ</a:t>
          </a:r>
        </a:p>
      </dgm:t>
    </dgm:pt>
    <dgm:pt modelId="{0D04FE15-9591-42F4-9AE7-06F2FC82D4A3}" type="parTrans" cxnId="{205DDFEC-F3F8-46FA-AFB0-6DA53FE193DB}">
      <dgm:prSet/>
      <dgm:spPr/>
      <dgm:t>
        <a:bodyPr/>
        <a:lstStyle/>
        <a:p>
          <a:endParaRPr lang="ru-RU"/>
        </a:p>
      </dgm:t>
    </dgm:pt>
    <dgm:pt modelId="{36BE2618-A4A6-4E3B-8F1E-21258F9F7E44}" type="sibTrans" cxnId="{205DDFEC-F3F8-46FA-AFB0-6DA53FE193DB}">
      <dgm:prSet/>
      <dgm:spPr/>
      <dgm:t>
        <a:bodyPr/>
        <a:lstStyle/>
        <a:p>
          <a:endParaRPr lang="ru-RU"/>
        </a:p>
      </dgm:t>
    </dgm:pt>
    <dgm:pt modelId="{52A0B470-1BEE-4604-AA11-0FD245A899B3}">
      <dgm:prSet phldrT="[Текст]" custT="1"/>
      <dgm:spPr/>
      <dgm:t>
        <a:bodyPr/>
        <a:lstStyle/>
        <a:p>
          <a:pPr algn="l"/>
          <a:r>
            <a:rPr lang="ru-RU" sz="2000" b="1" spc="300" dirty="0"/>
            <a:t>ОБРАБАТЫВАЮТ (ОТВАРИВАЮТ ИЛИ ОБЖАРИВАЮТ) СЫРЬЁ ДЛЯ ПОСЛЕДУЮЩЕГО ПРИГОТОВЛЕНИЯ ХОЛОДНЫХ И СЛАДКИХ БЛЮД В ХОЛОДНОМ ЦЕХЕ</a:t>
          </a:r>
        </a:p>
      </dgm:t>
    </dgm:pt>
    <dgm:pt modelId="{14AED571-FC8A-4F06-802B-B7E03DAA685B}" type="parTrans" cxnId="{788884A7-7C94-4640-80D3-F0C3DCD62FA2}">
      <dgm:prSet/>
      <dgm:spPr/>
      <dgm:t>
        <a:bodyPr/>
        <a:lstStyle/>
        <a:p>
          <a:endParaRPr lang="ru-RU"/>
        </a:p>
      </dgm:t>
    </dgm:pt>
    <dgm:pt modelId="{12D61FDD-CDDC-40C7-B351-662E8FF3CBC5}" type="sibTrans" cxnId="{788884A7-7C94-4640-80D3-F0C3DCD62FA2}">
      <dgm:prSet/>
      <dgm:spPr/>
      <dgm:t>
        <a:bodyPr/>
        <a:lstStyle/>
        <a:p>
          <a:endParaRPr lang="ru-RU"/>
        </a:p>
      </dgm:t>
    </dgm:pt>
    <dgm:pt modelId="{B664AA33-A89C-42EF-84A0-FDF660CF3D75}">
      <dgm:prSet phldrT="[Текст]" custT="1"/>
      <dgm:spPr/>
      <dgm:t>
        <a:bodyPr/>
        <a:lstStyle/>
        <a:p>
          <a:pPr algn="r"/>
          <a:r>
            <a:rPr lang="ru-RU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ВЫПЕКАЮТ МУЧНЫЕ КУЛИНАРНЫЕ ИЗДЕЛИЯ (ПИРОЖКИ, </a:t>
          </a:r>
          <a:r>
            <a:rPr lang="ru-RU" sz="2400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РАСТЕГАИ), </a:t>
          </a:r>
          <a:r>
            <a:rPr lang="ru-RU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ИСПОЛЬЗУЕМЫЕ КАК ГАРНИР К ПЕРВЫМ БЛЮДАМ</a:t>
          </a:r>
        </a:p>
      </dgm:t>
    </dgm:pt>
    <dgm:pt modelId="{4D958C91-56FE-48A5-958F-D728736DAF7D}" type="parTrans" cxnId="{6806182F-5011-48BA-9F9B-069B48E3BF12}">
      <dgm:prSet/>
      <dgm:spPr/>
      <dgm:t>
        <a:bodyPr/>
        <a:lstStyle/>
        <a:p>
          <a:endParaRPr lang="ru-RU"/>
        </a:p>
      </dgm:t>
    </dgm:pt>
    <dgm:pt modelId="{86D8B810-A530-4D1A-B372-08BBDD0483A6}" type="sibTrans" cxnId="{6806182F-5011-48BA-9F9B-069B48E3BF12}">
      <dgm:prSet/>
      <dgm:spPr/>
      <dgm:t>
        <a:bodyPr/>
        <a:lstStyle/>
        <a:p>
          <a:endParaRPr lang="ru-RU"/>
        </a:p>
      </dgm:t>
    </dgm:pt>
    <dgm:pt modelId="{1EA0AEE8-545E-4DF6-A79C-70CC45F15AD3}" type="pres">
      <dgm:prSet presAssocID="{BA047281-ED34-4976-AFB9-A43051DA992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EB9845-282A-4E00-826C-A54D556356A0}" type="pres">
      <dgm:prSet presAssocID="{BA047281-ED34-4976-AFB9-A43051DA9923}" presName="matrix" presStyleCnt="0"/>
      <dgm:spPr/>
      <dgm:t>
        <a:bodyPr/>
        <a:lstStyle/>
        <a:p>
          <a:endParaRPr lang="ru-RU"/>
        </a:p>
      </dgm:t>
    </dgm:pt>
    <dgm:pt modelId="{34D00738-B00E-4523-B994-6EBEAEFE9ADA}" type="pres">
      <dgm:prSet presAssocID="{BA047281-ED34-4976-AFB9-A43051DA9923}" presName="tile1" presStyleLbl="node1" presStyleIdx="0" presStyleCnt="4"/>
      <dgm:spPr/>
      <dgm:t>
        <a:bodyPr/>
        <a:lstStyle/>
        <a:p>
          <a:endParaRPr lang="ru-RU"/>
        </a:p>
      </dgm:t>
    </dgm:pt>
    <dgm:pt modelId="{27354F8D-8F50-4F49-98E1-26BCB9BA77F3}" type="pres">
      <dgm:prSet presAssocID="{BA047281-ED34-4976-AFB9-A43051DA992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58DBA2-DC86-4D11-A38C-43EB8EAD1BAE}" type="pres">
      <dgm:prSet presAssocID="{BA047281-ED34-4976-AFB9-A43051DA9923}" presName="tile2" presStyleLbl="node1" presStyleIdx="1" presStyleCnt="4" custLinFactNeighborX="68"/>
      <dgm:spPr/>
      <dgm:t>
        <a:bodyPr/>
        <a:lstStyle/>
        <a:p>
          <a:endParaRPr lang="ru-RU"/>
        </a:p>
      </dgm:t>
    </dgm:pt>
    <dgm:pt modelId="{26DD928F-AB86-48A2-9231-FAF425A650A8}" type="pres">
      <dgm:prSet presAssocID="{BA047281-ED34-4976-AFB9-A43051DA992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063E99-63AE-47C6-97DE-6262423BEE0C}" type="pres">
      <dgm:prSet presAssocID="{BA047281-ED34-4976-AFB9-A43051DA9923}" presName="tile3" presStyleLbl="node1" presStyleIdx="2" presStyleCnt="4" custLinFactNeighborX="0"/>
      <dgm:spPr/>
      <dgm:t>
        <a:bodyPr/>
        <a:lstStyle/>
        <a:p>
          <a:endParaRPr lang="ru-RU"/>
        </a:p>
      </dgm:t>
    </dgm:pt>
    <dgm:pt modelId="{058EA569-D5A4-418F-BA00-BBDBDB569839}" type="pres">
      <dgm:prSet presAssocID="{BA047281-ED34-4976-AFB9-A43051DA992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05F554-C88B-4F8E-AA05-EB8699382BD9}" type="pres">
      <dgm:prSet presAssocID="{BA047281-ED34-4976-AFB9-A43051DA9923}" presName="tile4" presStyleLbl="node1" presStyleIdx="3" presStyleCnt="4" custLinFactNeighborX="68"/>
      <dgm:spPr/>
      <dgm:t>
        <a:bodyPr/>
        <a:lstStyle/>
        <a:p>
          <a:endParaRPr lang="ru-RU"/>
        </a:p>
      </dgm:t>
    </dgm:pt>
    <dgm:pt modelId="{11A2D990-EE87-40C0-B4FB-194F961229A2}" type="pres">
      <dgm:prSet presAssocID="{BA047281-ED34-4976-AFB9-A43051DA992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97E209-A307-4323-AAD2-E37116AC608F}" type="pres">
      <dgm:prSet presAssocID="{BA047281-ED34-4976-AFB9-A43051DA9923}" presName="centerTile" presStyleLbl="fgShp" presStyleIdx="0" presStyleCnt="1" custScaleX="109997" custScaleY="80743" custLinFactNeighborX="126" custLinFactNeighborY="162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ED23620D-E641-4204-9A67-4E534D32AFF3}" srcId="{A4A63C55-E378-4DBA-98C6-18BAF98EA2D8}" destId="{A1D324DA-7C6E-4722-AF71-D611957957E3}" srcOrd="0" destOrd="0" parTransId="{90911B08-EB53-4BF4-A9F8-0BEE1678327D}" sibTransId="{A147E017-5024-401C-B173-F2A6EE2BA996}"/>
    <dgm:cxn modelId="{A067365E-19ED-42BE-A45C-6D02DE1C3805}" type="presOf" srcId="{A1D324DA-7C6E-4722-AF71-D611957957E3}" destId="{34D00738-B00E-4523-B994-6EBEAEFE9ADA}" srcOrd="0" destOrd="0" presId="urn:microsoft.com/office/officeart/2005/8/layout/matrix1"/>
    <dgm:cxn modelId="{3CC3ECE7-1118-4FD9-B1B2-2445546CB9C4}" type="presOf" srcId="{F9D6B3C6-5E3C-488A-B019-019852E31D9D}" destId="{26DD928F-AB86-48A2-9231-FAF425A650A8}" srcOrd="1" destOrd="0" presId="urn:microsoft.com/office/officeart/2005/8/layout/matrix1"/>
    <dgm:cxn modelId="{6806182F-5011-48BA-9F9B-069B48E3BF12}" srcId="{A4A63C55-E378-4DBA-98C6-18BAF98EA2D8}" destId="{B664AA33-A89C-42EF-84A0-FDF660CF3D75}" srcOrd="3" destOrd="0" parTransId="{4D958C91-56FE-48A5-958F-D728736DAF7D}" sibTransId="{86D8B810-A530-4D1A-B372-08BBDD0483A6}"/>
    <dgm:cxn modelId="{15FB27DE-FD47-4A45-BFC5-4559A717937E}" type="presOf" srcId="{A1D324DA-7C6E-4722-AF71-D611957957E3}" destId="{27354F8D-8F50-4F49-98E1-26BCB9BA77F3}" srcOrd="1" destOrd="0" presId="urn:microsoft.com/office/officeart/2005/8/layout/matrix1"/>
    <dgm:cxn modelId="{97F3965B-EA3A-45BA-83B3-9BE98D02DDDE}" type="presOf" srcId="{52A0B470-1BEE-4604-AA11-0FD245A899B3}" destId="{4B063E99-63AE-47C6-97DE-6262423BEE0C}" srcOrd="0" destOrd="0" presId="urn:microsoft.com/office/officeart/2005/8/layout/matrix1"/>
    <dgm:cxn modelId="{205DDFEC-F3F8-46FA-AFB0-6DA53FE193DB}" srcId="{A4A63C55-E378-4DBA-98C6-18BAF98EA2D8}" destId="{F9D6B3C6-5E3C-488A-B019-019852E31D9D}" srcOrd="1" destOrd="0" parTransId="{0D04FE15-9591-42F4-9AE7-06F2FC82D4A3}" sibTransId="{36BE2618-A4A6-4E3B-8F1E-21258F9F7E44}"/>
    <dgm:cxn modelId="{C2D9A8E7-11C6-4F53-8363-E22996E74562}" srcId="{BA047281-ED34-4976-AFB9-A43051DA9923}" destId="{A4A63C55-E378-4DBA-98C6-18BAF98EA2D8}" srcOrd="0" destOrd="0" parTransId="{8C2FD165-4A28-4C27-B96A-7CF0ADBCE02E}" sibTransId="{2FB58948-44C1-4960-9C4A-89990F7E34CA}"/>
    <dgm:cxn modelId="{9F54B37E-5F07-4B76-A44C-DF60278F076B}" type="presOf" srcId="{B664AA33-A89C-42EF-84A0-FDF660CF3D75}" destId="{11A2D990-EE87-40C0-B4FB-194F961229A2}" srcOrd="1" destOrd="0" presId="urn:microsoft.com/office/officeart/2005/8/layout/matrix1"/>
    <dgm:cxn modelId="{788884A7-7C94-4640-80D3-F0C3DCD62FA2}" srcId="{A4A63C55-E378-4DBA-98C6-18BAF98EA2D8}" destId="{52A0B470-1BEE-4604-AA11-0FD245A899B3}" srcOrd="2" destOrd="0" parTransId="{14AED571-FC8A-4F06-802B-B7E03DAA685B}" sibTransId="{12D61FDD-CDDC-40C7-B351-662E8FF3CBC5}"/>
    <dgm:cxn modelId="{783AE382-9966-4DE7-9AC7-D5E6B1BB7C9B}" type="presOf" srcId="{52A0B470-1BEE-4604-AA11-0FD245A899B3}" destId="{058EA569-D5A4-418F-BA00-BBDBDB569839}" srcOrd="1" destOrd="0" presId="urn:microsoft.com/office/officeart/2005/8/layout/matrix1"/>
    <dgm:cxn modelId="{E410F221-1CE5-41E6-80DD-05C2FB07896E}" type="presOf" srcId="{F9D6B3C6-5E3C-488A-B019-019852E31D9D}" destId="{BB58DBA2-DC86-4D11-A38C-43EB8EAD1BAE}" srcOrd="0" destOrd="0" presId="urn:microsoft.com/office/officeart/2005/8/layout/matrix1"/>
    <dgm:cxn modelId="{969FDA0F-D065-4B96-8B09-20A797F6BBA8}" type="presOf" srcId="{A4A63C55-E378-4DBA-98C6-18BAF98EA2D8}" destId="{E797E209-A307-4323-AAD2-E37116AC608F}" srcOrd="0" destOrd="0" presId="urn:microsoft.com/office/officeart/2005/8/layout/matrix1"/>
    <dgm:cxn modelId="{05435CD4-9D57-4A8C-B5B5-DD5D1A353FD4}" type="presOf" srcId="{B664AA33-A89C-42EF-84A0-FDF660CF3D75}" destId="{C105F554-C88B-4F8E-AA05-EB8699382BD9}" srcOrd="0" destOrd="0" presId="urn:microsoft.com/office/officeart/2005/8/layout/matrix1"/>
    <dgm:cxn modelId="{B25FF0D8-66E3-4E28-B020-7884FB0F0139}" type="presOf" srcId="{BA047281-ED34-4976-AFB9-A43051DA9923}" destId="{1EA0AEE8-545E-4DF6-A79C-70CC45F15AD3}" srcOrd="0" destOrd="0" presId="urn:microsoft.com/office/officeart/2005/8/layout/matrix1"/>
    <dgm:cxn modelId="{6FDEE1EC-205B-4392-9DA6-269D24228A09}" type="presParOf" srcId="{1EA0AEE8-545E-4DF6-A79C-70CC45F15AD3}" destId="{43EB9845-282A-4E00-826C-A54D556356A0}" srcOrd="0" destOrd="0" presId="urn:microsoft.com/office/officeart/2005/8/layout/matrix1"/>
    <dgm:cxn modelId="{C54FF137-6D41-4CBD-992F-81B27DBC4F7B}" type="presParOf" srcId="{43EB9845-282A-4E00-826C-A54D556356A0}" destId="{34D00738-B00E-4523-B994-6EBEAEFE9ADA}" srcOrd="0" destOrd="0" presId="urn:microsoft.com/office/officeart/2005/8/layout/matrix1"/>
    <dgm:cxn modelId="{FA532323-2BA6-4380-9E31-4A22D10B98A6}" type="presParOf" srcId="{43EB9845-282A-4E00-826C-A54D556356A0}" destId="{27354F8D-8F50-4F49-98E1-26BCB9BA77F3}" srcOrd="1" destOrd="0" presId="urn:microsoft.com/office/officeart/2005/8/layout/matrix1"/>
    <dgm:cxn modelId="{92188896-DF79-4107-BE42-863536595405}" type="presParOf" srcId="{43EB9845-282A-4E00-826C-A54D556356A0}" destId="{BB58DBA2-DC86-4D11-A38C-43EB8EAD1BAE}" srcOrd="2" destOrd="0" presId="urn:microsoft.com/office/officeart/2005/8/layout/matrix1"/>
    <dgm:cxn modelId="{86B5EB7D-04AD-4628-B5F8-8ECC4DA5278B}" type="presParOf" srcId="{43EB9845-282A-4E00-826C-A54D556356A0}" destId="{26DD928F-AB86-48A2-9231-FAF425A650A8}" srcOrd="3" destOrd="0" presId="urn:microsoft.com/office/officeart/2005/8/layout/matrix1"/>
    <dgm:cxn modelId="{1AA3440B-236B-4D2B-A7E9-01D02ED6F4AB}" type="presParOf" srcId="{43EB9845-282A-4E00-826C-A54D556356A0}" destId="{4B063E99-63AE-47C6-97DE-6262423BEE0C}" srcOrd="4" destOrd="0" presId="urn:microsoft.com/office/officeart/2005/8/layout/matrix1"/>
    <dgm:cxn modelId="{D7F83D51-0007-4A2F-AF54-6A847C4E19CC}" type="presParOf" srcId="{43EB9845-282A-4E00-826C-A54D556356A0}" destId="{058EA569-D5A4-418F-BA00-BBDBDB569839}" srcOrd="5" destOrd="0" presId="urn:microsoft.com/office/officeart/2005/8/layout/matrix1"/>
    <dgm:cxn modelId="{8C60D87F-9225-45DC-A88A-371233649E39}" type="presParOf" srcId="{43EB9845-282A-4E00-826C-A54D556356A0}" destId="{C105F554-C88B-4F8E-AA05-EB8699382BD9}" srcOrd="6" destOrd="0" presId="urn:microsoft.com/office/officeart/2005/8/layout/matrix1"/>
    <dgm:cxn modelId="{3C7217E3-29D6-42FE-A83B-2E67152CB1F0}" type="presParOf" srcId="{43EB9845-282A-4E00-826C-A54D556356A0}" destId="{11A2D990-EE87-40C0-B4FB-194F961229A2}" srcOrd="7" destOrd="0" presId="urn:microsoft.com/office/officeart/2005/8/layout/matrix1"/>
    <dgm:cxn modelId="{0EC13FD5-D40A-4461-BC3E-99555D1EEA4C}" type="presParOf" srcId="{1EA0AEE8-545E-4DF6-A79C-70CC45F15AD3}" destId="{E797E209-A307-4323-AAD2-E37116AC608F}" srcOrd="1" destOrd="0" presId="urn:microsoft.com/office/officeart/2005/8/layout/matrix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F37A42-C41B-4F5F-B9B5-93A4377329E5}" type="doc">
      <dgm:prSet loTypeId="urn:microsoft.com/office/officeart/2005/8/layout/radial5" loCatId="cycle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F6C0C8C-C800-49E8-90C4-199376D00913}">
      <dgm:prSet phldrT="[Текст]"/>
      <dgm:spPr/>
      <dgm:t>
        <a:bodyPr/>
        <a:lstStyle/>
        <a:p>
          <a:r>
            <a:rPr lang="ru-RU" b="1"/>
            <a:t>ГОРЯЧИЙ ЦЕХ</a:t>
          </a:r>
        </a:p>
      </dgm:t>
    </dgm:pt>
    <dgm:pt modelId="{088B19BF-7121-43F9-BCC5-D47A0288B649}" type="parTrans" cxnId="{83F22EBB-6A34-4250-A8E8-0D35D674764D}">
      <dgm:prSet/>
      <dgm:spPr/>
      <dgm:t>
        <a:bodyPr/>
        <a:lstStyle/>
        <a:p>
          <a:endParaRPr lang="ru-RU"/>
        </a:p>
      </dgm:t>
    </dgm:pt>
    <dgm:pt modelId="{1C5D8868-16F3-4AA8-8711-44DB94706700}" type="sibTrans" cxnId="{83F22EBB-6A34-4250-A8E8-0D35D674764D}">
      <dgm:prSet/>
      <dgm:spPr/>
      <dgm:t>
        <a:bodyPr/>
        <a:lstStyle/>
        <a:p>
          <a:endParaRPr lang="ru-RU"/>
        </a:p>
      </dgm:t>
    </dgm:pt>
    <dgm:pt modelId="{8ABEB369-A074-4E86-BD0A-C9DBA4C1C18F}">
      <dgm:prSet phldrT="[Текст]"/>
      <dgm:spPr/>
      <dgm:t>
        <a:bodyPr/>
        <a:lstStyle/>
        <a:p>
          <a:r>
            <a:rPr lang="ru-RU" b="1"/>
            <a:t>РАЗДАЧА </a:t>
          </a:r>
        </a:p>
      </dgm:t>
    </dgm:pt>
    <dgm:pt modelId="{85E450F2-D540-412C-8187-6C8106EF934B}" type="parTrans" cxnId="{338AC709-B930-451F-AB8D-DF2314308D86}">
      <dgm:prSet/>
      <dgm:spPr/>
      <dgm:t>
        <a:bodyPr/>
        <a:lstStyle/>
        <a:p>
          <a:endParaRPr lang="ru-RU"/>
        </a:p>
      </dgm:t>
    </dgm:pt>
    <dgm:pt modelId="{1E113765-9B05-4CB1-BDAD-6704CB6A14FD}" type="sibTrans" cxnId="{338AC709-B930-451F-AB8D-DF2314308D86}">
      <dgm:prSet/>
      <dgm:spPr/>
      <dgm:t>
        <a:bodyPr/>
        <a:lstStyle/>
        <a:p>
          <a:endParaRPr lang="ru-RU"/>
        </a:p>
      </dgm:t>
    </dgm:pt>
    <dgm:pt modelId="{54A7D8CD-3FC1-478E-B93A-B4D088B8D48E}">
      <dgm:prSet phldrT="[Текст]"/>
      <dgm:spPr/>
      <dgm:t>
        <a:bodyPr/>
        <a:lstStyle/>
        <a:p>
          <a:r>
            <a:rPr lang="ru-RU" b="1"/>
            <a:t>МОЕЧНЫЕ КУХОННОЙ   ПОСУДЫ</a:t>
          </a:r>
        </a:p>
      </dgm:t>
    </dgm:pt>
    <dgm:pt modelId="{B2BAFE91-A985-41CB-B1C2-3D863E239474}" type="parTrans" cxnId="{DC4B654E-362D-418A-B724-3D7CEFB55018}">
      <dgm:prSet/>
      <dgm:spPr/>
      <dgm:t>
        <a:bodyPr/>
        <a:lstStyle/>
        <a:p>
          <a:endParaRPr lang="ru-RU"/>
        </a:p>
      </dgm:t>
    </dgm:pt>
    <dgm:pt modelId="{28FEBF06-193B-40AB-99FE-BB70049D0953}" type="sibTrans" cxnId="{DC4B654E-362D-418A-B724-3D7CEFB55018}">
      <dgm:prSet/>
      <dgm:spPr/>
      <dgm:t>
        <a:bodyPr/>
        <a:lstStyle/>
        <a:p>
          <a:endParaRPr lang="ru-RU"/>
        </a:p>
      </dgm:t>
    </dgm:pt>
    <dgm:pt modelId="{F4D859E7-6CB6-4E63-AF89-1FB9DB7566F5}">
      <dgm:prSet phldrT="[Текст]"/>
      <dgm:spPr/>
      <dgm:t>
        <a:bodyPr/>
        <a:lstStyle/>
        <a:p>
          <a:r>
            <a:rPr lang="ru-RU" b="1"/>
            <a:t>КЛАДОВЫЕ И ХОЛОДИЛЬНЫЕ КАМЕРЫ</a:t>
          </a:r>
        </a:p>
      </dgm:t>
    </dgm:pt>
    <dgm:pt modelId="{EC933448-008E-48F2-852D-4690BEDA94C4}" type="parTrans" cxnId="{66027901-D313-4E54-B86A-A32E188CA557}">
      <dgm:prSet/>
      <dgm:spPr/>
      <dgm:t>
        <a:bodyPr/>
        <a:lstStyle/>
        <a:p>
          <a:endParaRPr lang="ru-RU"/>
        </a:p>
      </dgm:t>
    </dgm:pt>
    <dgm:pt modelId="{0B1592A8-AF88-4CF5-BE6C-B2898B0BB9FA}" type="sibTrans" cxnId="{66027901-D313-4E54-B86A-A32E188CA557}">
      <dgm:prSet/>
      <dgm:spPr/>
      <dgm:t>
        <a:bodyPr/>
        <a:lstStyle/>
        <a:p>
          <a:endParaRPr lang="ru-RU"/>
        </a:p>
      </dgm:t>
    </dgm:pt>
    <dgm:pt modelId="{7ED537B3-832C-4126-9CFB-0DCA1098AA82}">
      <dgm:prSet phldrT="[Текст]"/>
      <dgm:spPr/>
      <dgm:t>
        <a:bodyPr/>
        <a:lstStyle/>
        <a:p>
          <a:r>
            <a:rPr lang="ru-RU" b="1"/>
            <a:t>ХОЛОДНЫЙ ЦЕХ</a:t>
          </a:r>
        </a:p>
      </dgm:t>
    </dgm:pt>
    <dgm:pt modelId="{AEE943F1-EE3B-40B6-8A25-89A8D72C8790}" type="parTrans" cxnId="{407DF416-A883-4C6D-91C2-636731513DE5}">
      <dgm:prSet/>
      <dgm:spPr/>
      <dgm:t>
        <a:bodyPr/>
        <a:lstStyle/>
        <a:p>
          <a:endParaRPr lang="ru-RU"/>
        </a:p>
      </dgm:t>
    </dgm:pt>
    <dgm:pt modelId="{9201A12B-9A29-494C-A654-FE8296064507}" type="sibTrans" cxnId="{407DF416-A883-4C6D-91C2-636731513DE5}">
      <dgm:prSet/>
      <dgm:spPr/>
      <dgm:t>
        <a:bodyPr/>
        <a:lstStyle/>
        <a:p>
          <a:endParaRPr lang="ru-RU"/>
        </a:p>
      </dgm:t>
    </dgm:pt>
    <dgm:pt modelId="{24DD9D29-C8CA-44E4-BCB1-A543D253D306}">
      <dgm:prSet custT="1"/>
      <dgm:spPr/>
      <dgm:t>
        <a:bodyPr/>
        <a:lstStyle/>
        <a:p>
          <a:r>
            <a:rPr lang="ru-RU" sz="1400" b="1" dirty="0"/>
            <a:t>ЗАГОТОВОЧНЫЕ ЦЕХА</a:t>
          </a:r>
        </a:p>
      </dgm:t>
    </dgm:pt>
    <dgm:pt modelId="{A4B09E89-99FE-4376-BE1D-F6301A543BF7}" type="parTrans" cxnId="{D364E2A1-F4A8-4736-B708-D1DA0670AA7F}">
      <dgm:prSet/>
      <dgm:spPr/>
      <dgm:t>
        <a:bodyPr/>
        <a:lstStyle/>
        <a:p>
          <a:endParaRPr lang="ru-RU"/>
        </a:p>
      </dgm:t>
    </dgm:pt>
    <dgm:pt modelId="{7B60D152-BF0B-49B5-A91C-8601361B1E76}" type="sibTrans" cxnId="{D364E2A1-F4A8-4736-B708-D1DA0670AA7F}">
      <dgm:prSet/>
      <dgm:spPr/>
      <dgm:t>
        <a:bodyPr/>
        <a:lstStyle/>
        <a:p>
          <a:endParaRPr lang="ru-RU"/>
        </a:p>
      </dgm:t>
    </dgm:pt>
    <dgm:pt modelId="{36B6F9BF-BB43-4725-9C16-C8E852BAE87E}">
      <dgm:prSet/>
      <dgm:spPr/>
      <dgm:t>
        <a:bodyPr/>
        <a:lstStyle/>
        <a:p>
          <a:r>
            <a:rPr lang="ru-RU" b="1"/>
            <a:t>МОЕЧНЫЕ СТОЛОВОЙ ПОСУДЫ</a:t>
          </a:r>
        </a:p>
      </dgm:t>
    </dgm:pt>
    <dgm:pt modelId="{79CEF20F-C18B-4BCB-A6DA-1E451523D7BF}" type="parTrans" cxnId="{F06FE267-0FFE-4EAF-9ECF-30A1150E257A}">
      <dgm:prSet/>
      <dgm:spPr/>
      <dgm:t>
        <a:bodyPr/>
        <a:lstStyle/>
        <a:p>
          <a:endParaRPr lang="ru-RU"/>
        </a:p>
      </dgm:t>
    </dgm:pt>
    <dgm:pt modelId="{A9468BA1-55EC-48E9-AC18-D9F44E88AF24}" type="sibTrans" cxnId="{F06FE267-0FFE-4EAF-9ECF-30A1150E257A}">
      <dgm:prSet/>
      <dgm:spPr/>
      <dgm:t>
        <a:bodyPr/>
        <a:lstStyle/>
        <a:p>
          <a:endParaRPr lang="ru-RU"/>
        </a:p>
      </dgm:t>
    </dgm:pt>
    <dgm:pt modelId="{7DE92C45-A9BD-4672-92A8-B8076DCBB9BE}" type="pres">
      <dgm:prSet presAssocID="{C7F37A42-C41B-4F5F-B9B5-93A4377329E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21A34A-206F-4E8B-B437-7050E376AD90}" type="pres">
      <dgm:prSet presAssocID="{1F6C0C8C-C800-49E8-90C4-199376D00913}" presName="centerShape" presStyleLbl="node0" presStyleIdx="0" presStyleCnt="1" custScaleX="115143"/>
      <dgm:spPr/>
      <dgm:t>
        <a:bodyPr/>
        <a:lstStyle/>
        <a:p>
          <a:endParaRPr lang="ru-RU"/>
        </a:p>
      </dgm:t>
    </dgm:pt>
    <dgm:pt modelId="{82B7488B-ADDD-4232-8E57-19CA909776B2}" type="pres">
      <dgm:prSet presAssocID="{A4B09E89-99FE-4376-BE1D-F6301A543BF7}" presName="parTrans" presStyleLbl="sibTrans2D1" presStyleIdx="0" presStyleCnt="6" custAng="10655928"/>
      <dgm:spPr/>
      <dgm:t>
        <a:bodyPr/>
        <a:lstStyle/>
        <a:p>
          <a:endParaRPr lang="ru-RU"/>
        </a:p>
      </dgm:t>
    </dgm:pt>
    <dgm:pt modelId="{7E57807A-CA94-448E-8760-79B07576FEF8}" type="pres">
      <dgm:prSet presAssocID="{A4B09E89-99FE-4376-BE1D-F6301A543BF7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2861343A-4B43-43E1-8771-284AEF7FCECF}" type="pres">
      <dgm:prSet presAssocID="{24DD9D29-C8CA-44E4-BCB1-A543D253D306}" presName="node" presStyleLbl="node1" presStyleIdx="0" presStyleCnt="6" custScaleX="142864" custRadScaleRad="100529" custRadScaleInc="6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22930D-A9F8-47EF-AC7A-D66485034807}" type="pres">
      <dgm:prSet presAssocID="{85E450F2-D540-412C-8187-6C8106EF934B}" presName="parTrans" presStyleLbl="sibTrans2D1" presStyleIdx="1" presStyleCnt="6"/>
      <dgm:spPr/>
      <dgm:t>
        <a:bodyPr/>
        <a:lstStyle/>
        <a:p>
          <a:endParaRPr lang="ru-RU"/>
        </a:p>
      </dgm:t>
    </dgm:pt>
    <dgm:pt modelId="{BD82BA5E-D889-48CC-BB3A-1168DBC3B8F9}" type="pres">
      <dgm:prSet presAssocID="{85E450F2-D540-412C-8187-6C8106EF934B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9A63723A-EB9C-4C05-9394-F27B113CF15A}" type="pres">
      <dgm:prSet presAssocID="{8ABEB369-A074-4E86-BD0A-C9DBA4C1C18F}" presName="node" presStyleLbl="node1" presStyleIdx="1" presStyleCnt="6" custScaleX="115143" custRadScaleRad="100156" custRadScaleInc="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D5D698-A5F8-442D-8374-3F9D5FAF1FD5}" type="pres">
      <dgm:prSet presAssocID="{79CEF20F-C18B-4BCB-A6DA-1E451523D7BF}" presName="parTrans" presStyleLbl="sibTrans2D1" presStyleIdx="2" presStyleCnt="6" custAng="3191364" custScaleX="124149" custLinFactX="100000" custLinFactY="-24024" custLinFactNeighborX="182632" custLinFactNeighborY="-100000"/>
      <dgm:spPr/>
      <dgm:t>
        <a:bodyPr/>
        <a:lstStyle/>
        <a:p>
          <a:endParaRPr lang="ru-RU"/>
        </a:p>
      </dgm:t>
    </dgm:pt>
    <dgm:pt modelId="{82715813-0D25-4044-A992-4A086127BC85}" type="pres">
      <dgm:prSet presAssocID="{79CEF20F-C18B-4BCB-A6DA-1E451523D7BF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13AE3666-CECA-43A4-B4B9-6C966B84BB7A}" type="pres">
      <dgm:prSet presAssocID="{36B6F9BF-BB43-4725-9C16-C8E852BAE87E}" presName="node" presStyleLbl="node1" presStyleIdx="2" presStyleCnt="6" custScaleX="115143" custRadScaleRad="106915" custRadScaleInc="22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CDBEC6-6AFE-4DAD-B26B-37BF94917284}" type="pres">
      <dgm:prSet presAssocID="{B2BAFE91-A985-41CB-B1C2-3D863E239474}" presName="parTrans" presStyleLbl="sibTrans2D1" presStyleIdx="3" presStyleCnt="6"/>
      <dgm:spPr/>
      <dgm:t>
        <a:bodyPr/>
        <a:lstStyle/>
        <a:p>
          <a:endParaRPr lang="ru-RU"/>
        </a:p>
      </dgm:t>
    </dgm:pt>
    <dgm:pt modelId="{99BB3CC9-42A0-4C4C-BA58-E4FDDD9DA583}" type="pres">
      <dgm:prSet presAssocID="{B2BAFE91-A985-41CB-B1C2-3D863E239474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6F0086C2-DCB4-4613-9231-942FD6375004}" type="pres">
      <dgm:prSet presAssocID="{54A7D8CD-3FC1-478E-B93A-B4D088B8D48E}" presName="node" presStyleLbl="node1" presStyleIdx="3" presStyleCnt="6" custScaleX="115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039F99-BD11-446E-9B10-DAFD642921F7}" type="pres">
      <dgm:prSet presAssocID="{EC933448-008E-48F2-852D-4690BEDA94C4}" presName="parTrans" presStyleLbl="sibTrans2D1" presStyleIdx="4" presStyleCnt="6" custAng="10505896" custLinFactNeighborX="0" custLinFactNeighborY="0"/>
      <dgm:spPr/>
      <dgm:t>
        <a:bodyPr/>
        <a:lstStyle/>
        <a:p>
          <a:endParaRPr lang="ru-RU"/>
        </a:p>
      </dgm:t>
    </dgm:pt>
    <dgm:pt modelId="{D3963AC8-D0D2-4667-B33E-B3ABEDB3F217}" type="pres">
      <dgm:prSet presAssocID="{EC933448-008E-48F2-852D-4690BEDA94C4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5C36C0E1-89F5-4D4D-92CE-1B5F9F4FFC37}" type="pres">
      <dgm:prSet presAssocID="{F4D859E7-6CB6-4E63-AF89-1FB9DB7566F5}" presName="node" presStyleLbl="node1" presStyleIdx="4" presStyleCnt="6" custScaleX="115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27F955-F1A8-4322-A90E-D4D30C94E71D}" type="pres">
      <dgm:prSet presAssocID="{AEE943F1-EE3B-40B6-8A25-89A8D72C8790}" presName="parTrans" presStyleLbl="sibTrans2D1" presStyleIdx="5" presStyleCnt="6"/>
      <dgm:spPr/>
      <dgm:t>
        <a:bodyPr/>
        <a:lstStyle/>
        <a:p>
          <a:endParaRPr lang="ru-RU"/>
        </a:p>
      </dgm:t>
    </dgm:pt>
    <dgm:pt modelId="{19BC7D12-15CE-4029-9352-D264CB29FF16}" type="pres">
      <dgm:prSet presAssocID="{AEE943F1-EE3B-40B6-8A25-89A8D72C8790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30299416-E6D7-45B6-966F-86C415D91E88}" type="pres">
      <dgm:prSet presAssocID="{7ED537B3-832C-4126-9CFB-0DCA1098AA82}" presName="node" presStyleLbl="node1" presStyleIdx="5" presStyleCnt="6" custScaleX="115143" custRadScaleRad="96456" custRadScaleInc="45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6FE267-0FFE-4EAF-9ECF-30A1150E257A}" srcId="{1F6C0C8C-C800-49E8-90C4-199376D00913}" destId="{36B6F9BF-BB43-4725-9C16-C8E852BAE87E}" srcOrd="2" destOrd="0" parTransId="{79CEF20F-C18B-4BCB-A6DA-1E451523D7BF}" sibTransId="{A9468BA1-55EC-48E9-AC18-D9F44E88AF24}"/>
    <dgm:cxn modelId="{6FFD05B6-4D07-4A90-9366-789112E5F2A3}" type="presOf" srcId="{EC933448-008E-48F2-852D-4690BEDA94C4}" destId="{D3963AC8-D0D2-4667-B33E-B3ABEDB3F217}" srcOrd="1" destOrd="0" presId="urn:microsoft.com/office/officeart/2005/8/layout/radial5"/>
    <dgm:cxn modelId="{C1D4E5C6-51D5-4ADC-99BB-2DC258FA8248}" type="presOf" srcId="{54A7D8CD-3FC1-478E-B93A-B4D088B8D48E}" destId="{6F0086C2-DCB4-4613-9231-942FD6375004}" srcOrd="0" destOrd="0" presId="urn:microsoft.com/office/officeart/2005/8/layout/radial5"/>
    <dgm:cxn modelId="{AF1200C8-A5F3-4FEC-B4BF-A2B4DFE72782}" type="presOf" srcId="{B2BAFE91-A985-41CB-B1C2-3D863E239474}" destId="{99BB3CC9-42A0-4C4C-BA58-E4FDDD9DA583}" srcOrd="1" destOrd="0" presId="urn:microsoft.com/office/officeart/2005/8/layout/radial5"/>
    <dgm:cxn modelId="{FAC0B69F-C965-4AB1-B3CB-E14AC39C68EF}" type="presOf" srcId="{C7F37A42-C41B-4F5F-B9B5-93A4377329E5}" destId="{7DE92C45-A9BD-4672-92A8-B8076DCBB9BE}" srcOrd="0" destOrd="0" presId="urn:microsoft.com/office/officeart/2005/8/layout/radial5"/>
    <dgm:cxn modelId="{83F22EBB-6A34-4250-A8E8-0D35D674764D}" srcId="{C7F37A42-C41B-4F5F-B9B5-93A4377329E5}" destId="{1F6C0C8C-C800-49E8-90C4-199376D00913}" srcOrd="0" destOrd="0" parTransId="{088B19BF-7121-43F9-BCC5-D47A0288B649}" sibTransId="{1C5D8868-16F3-4AA8-8711-44DB94706700}"/>
    <dgm:cxn modelId="{B32A380A-C9CC-4CB4-B762-49CD8B636173}" type="presOf" srcId="{79CEF20F-C18B-4BCB-A6DA-1E451523D7BF}" destId="{0AD5D698-A5F8-442D-8374-3F9D5FAF1FD5}" srcOrd="0" destOrd="0" presId="urn:microsoft.com/office/officeart/2005/8/layout/radial5"/>
    <dgm:cxn modelId="{66027901-D313-4E54-B86A-A32E188CA557}" srcId="{1F6C0C8C-C800-49E8-90C4-199376D00913}" destId="{F4D859E7-6CB6-4E63-AF89-1FB9DB7566F5}" srcOrd="4" destOrd="0" parTransId="{EC933448-008E-48F2-852D-4690BEDA94C4}" sibTransId="{0B1592A8-AF88-4CF5-BE6C-B2898B0BB9FA}"/>
    <dgm:cxn modelId="{338AC709-B930-451F-AB8D-DF2314308D86}" srcId="{1F6C0C8C-C800-49E8-90C4-199376D00913}" destId="{8ABEB369-A074-4E86-BD0A-C9DBA4C1C18F}" srcOrd="1" destOrd="0" parTransId="{85E450F2-D540-412C-8187-6C8106EF934B}" sibTransId="{1E113765-9B05-4CB1-BDAD-6704CB6A14FD}"/>
    <dgm:cxn modelId="{D364E2A1-F4A8-4736-B708-D1DA0670AA7F}" srcId="{1F6C0C8C-C800-49E8-90C4-199376D00913}" destId="{24DD9D29-C8CA-44E4-BCB1-A543D253D306}" srcOrd="0" destOrd="0" parTransId="{A4B09E89-99FE-4376-BE1D-F6301A543BF7}" sibTransId="{7B60D152-BF0B-49B5-A91C-8601361B1E76}"/>
    <dgm:cxn modelId="{DD70F438-FA54-4314-813B-CDF1B37C3C73}" type="presOf" srcId="{1F6C0C8C-C800-49E8-90C4-199376D00913}" destId="{A521A34A-206F-4E8B-B437-7050E376AD90}" srcOrd="0" destOrd="0" presId="urn:microsoft.com/office/officeart/2005/8/layout/radial5"/>
    <dgm:cxn modelId="{DC4B654E-362D-418A-B724-3D7CEFB55018}" srcId="{1F6C0C8C-C800-49E8-90C4-199376D00913}" destId="{54A7D8CD-3FC1-478E-B93A-B4D088B8D48E}" srcOrd="3" destOrd="0" parTransId="{B2BAFE91-A985-41CB-B1C2-3D863E239474}" sibTransId="{28FEBF06-193B-40AB-99FE-BB70049D0953}"/>
    <dgm:cxn modelId="{3FDE4F52-1266-4533-B760-D22F286FDC06}" type="presOf" srcId="{85E450F2-D540-412C-8187-6C8106EF934B}" destId="{6922930D-A9F8-47EF-AC7A-D66485034807}" srcOrd="0" destOrd="0" presId="urn:microsoft.com/office/officeart/2005/8/layout/radial5"/>
    <dgm:cxn modelId="{D027F589-4109-481B-A304-7FC5BB92D766}" type="presOf" srcId="{AEE943F1-EE3B-40B6-8A25-89A8D72C8790}" destId="{19BC7D12-15CE-4029-9352-D264CB29FF16}" srcOrd="1" destOrd="0" presId="urn:microsoft.com/office/officeart/2005/8/layout/radial5"/>
    <dgm:cxn modelId="{F44C2F8A-C386-44D0-90B3-C177ED17809C}" type="presOf" srcId="{F4D859E7-6CB6-4E63-AF89-1FB9DB7566F5}" destId="{5C36C0E1-89F5-4D4D-92CE-1B5F9F4FFC37}" srcOrd="0" destOrd="0" presId="urn:microsoft.com/office/officeart/2005/8/layout/radial5"/>
    <dgm:cxn modelId="{65C580DB-3142-45D6-8BEE-6AC4FF602A8E}" type="presOf" srcId="{36B6F9BF-BB43-4725-9C16-C8E852BAE87E}" destId="{13AE3666-CECA-43A4-B4B9-6C966B84BB7A}" srcOrd="0" destOrd="0" presId="urn:microsoft.com/office/officeart/2005/8/layout/radial5"/>
    <dgm:cxn modelId="{38FCB14B-0091-4F5E-A8A9-9B85A4B5EB01}" type="presOf" srcId="{AEE943F1-EE3B-40B6-8A25-89A8D72C8790}" destId="{6D27F955-F1A8-4322-A90E-D4D30C94E71D}" srcOrd="0" destOrd="0" presId="urn:microsoft.com/office/officeart/2005/8/layout/radial5"/>
    <dgm:cxn modelId="{B615513E-43C1-446E-B372-940B37E437DB}" type="presOf" srcId="{B2BAFE91-A985-41CB-B1C2-3D863E239474}" destId="{26CDBEC6-6AFE-4DAD-B26B-37BF94917284}" srcOrd="0" destOrd="0" presId="urn:microsoft.com/office/officeart/2005/8/layout/radial5"/>
    <dgm:cxn modelId="{EDD7C0C8-E855-4DA7-BE38-2F2F7BE4034C}" type="presOf" srcId="{EC933448-008E-48F2-852D-4690BEDA94C4}" destId="{2E039F99-BD11-446E-9B10-DAFD642921F7}" srcOrd="0" destOrd="0" presId="urn:microsoft.com/office/officeart/2005/8/layout/radial5"/>
    <dgm:cxn modelId="{130B4EDD-2365-4C7F-90E3-F03485874610}" type="presOf" srcId="{79CEF20F-C18B-4BCB-A6DA-1E451523D7BF}" destId="{82715813-0D25-4044-A992-4A086127BC85}" srcOrd="1" destOrd="0" presId="urn:microsoft.com/office/officeart/2005/8/layout/radial5"/>
    <dgm:cxn modelId="{154DCB07-58CE-4677-9599-AE6DE41CBC49}" type="presOf" srcId="{A4B09E89-99FE-4376-BE1D-F6301A543BF7}" destId="{7E57807A-CA94-448E-8760-79B07576FEF8}" srcOrd="1" destOrd="0" presId="urn:microsoft.com/office/officeart/2005/8/layout/radial5"/>
    <dgm:cxn modelId="{5DD6D93F-644F-481D-9BEC-CACBAA9B52F1}" type="presOf" srcId="{8ABEB369-A074-4E86-BD0A-C9DBA4C1C18F}" destId="{9A63723A-EB9C-4C05-9394-F27B113CF15A}" srcOrd="0" destOrd="0" presId="urn:microsoft.com/office/officeart/2005/8/layout/radial5"/>
    <dgm:cxn modelId="{4C5A3330-9755-407D-909F-3D18D5DE7FCE}" type="presOf" srcId="{7ED537B3-832C-4126-9CFB-0DCA1098AA82}" destId="{30299416-E6D7-45B6-966F-86C415D91E88}" srcOrd="0" destOrd="0" presId="urn:microsoft.com/office/officeart/2005/8/layout/radial5"/>
    <dgm:cxn modelId="{C58B82D4-5D53-44EF-B471-9FE9D950420F}" type="presOf" srcId="{A4B09E89-99FE-4376-BE1D-F6301A543BF7}" destId="{82B7488B-ADDD-4232-8E57-19CA909776B2}" srcOrd="0" destOrd="0" presId="urn:microsoft.com/office/officeart/2005/8/layout/radial5"/>
    <dgm:cxn modelId="{5D66CD4B-CA8C-489D-9C45-72E996781065}" type="presOf" srcId="{85E450F2-D540-412C-8187-6C8106EF934B}" destId="{BD82BA5E-D889-48CC-BB3A-1168DBC3B8F9}" srcOrd="1" destOrd="0" presId="urn:microsoft.com/office/officeart/2005/8/layout/radial5"/>
    <dgm:cxn modelId="{407DF416-A883-4C6D-91C2-636731513DE5}" srcId="{1F6C0C8C-C800-49E8-90C4-199376D00913}" destId="{7ED537B3-832C-4126-9CFB-0DCA1098AA82}" srcOrd="5" destOrd="0" parTransId="{AEE943F1-EE3B-40B6-8A25-89A8D72C8790}" sibTransId="{9201A12B-9A29-494C-A654-FE8296064507}"/>
    <dgm:cxn modelId="{7F027151-55E1-49B5-B94A-CFD1D4331519}" type="presOf" srcId="{24DD9D29-C8CA-44E4-BCB1-A543D253D306}" destId="{2861343A-4B43-43E1-8771-284AEF7FCECF}" srcOrd="0" destOrd="0" presId="urn:microsoft.com/office/officeart/2005/8/layout/radial5"/>
    <dgm:cxn modelId="{D3D4D8EC-CE16-45C4-847B-8D3EB07FF254}" type="presParOf" srcId="{7DE92C45-A9BD-4672-92A8-B8076DCBB9BE}" destId="{A521A34A-206F-4E8B-B437-7050E376AD90}" srcOrd="0" destOrd="0" presId="urn:microsoft.com/office/officeart/2005/8/layout/radial5"/>
    <dgm:cxn modelId="{0C303169-5022-4D32-B40A-7D2B730AEB47}" type="presParOf" srcId="{7DE92C45-A9BD-4672-92A8-B8076DCBB9BE}" destId="{82B7488B-ADDD-4232-8E57-19CA909776B2}" srcOrd="1" destOrd="0" presId="urn:microsoft.com/office/officeart/2005/8/layout/radial5"/>
    <dgm:cxn modelId="{74BB6376-4F08-4D7F-B632-27D6284150CC}" type="presParOf" srcId="{82B7488B-ADDD-4232-8E57-19CA909776B2}" destId="{7E57807A-CA94-448E-8760-79B07576FEF8}" srcOrd="0" destOrd="0" presId="urn:microsoft.com/office/officeart/2005/8/layout/radial5"/>
    <dgm:cxn modelId="{93359774-D6A0-43A1-88CC-46D692B7C6E5}" type="presParOf" srcId="{7DE92C45-A9BD-4672-92A8-B8076DCBB9BE}" destId="{2861343A-4B43-43E1-8771-284AEF7FCECF}" srcOrd="2" destOrd="0" presId="urn:microsoft.com/office/officeart/2005/8/layout/radial5"/>
    <dgm:cxn modelId="{83BBE536-C0EF-4FF2-B992-CAC009F362A9}" type="presParOf" srcId="{7DE92C45-A9BD-4672-92A8-B8076DCBB9BE}" destId="{6922930D-A9F8-47EF-AC7A-D66485034807}" srcOrd="3" destOrd="0" presId="urn:microsoft.com/office/officeart/2005/8/layout/radial5"/>
    <dgm:cxn modelId="{CB0103CE-3EB2-4E70-A239-B6BBDA9BFD2C}" type="presParOf" srcId="{6922930D-A9F8-47EF-AC7A-D66485034807}" destId="{BD82BA5E-D889-48CC-BB3A-1168DBC3B8F9}" srcOrd="0" destOrd="0" presId="urn:microsoft.com/office/officeart/2005/8/layout/radial5"/>
    <dgm:cxn modelId="{87FE2D45-D35B-4FD4-8429-498AB7689534}" type="presParOf" srcId="{7DE92C45-A9BD-4672-92A8-B8076DCBB9BE}" destId="{9A63723A-EB9C-4C05-9394-F27B113CF15A}" srcOrd="4" destOrd="0" presId="urn:microsoft.com/office/officeart/2005/8/layout/radial5"/>
    <dgm:cxn modelId="{757590DD-FCB7-4E2F-A613-A4CE153E7D95}" type="presParOf" srcId="{7DE92C45-A9BD-4672-92A8-B8076DCBB9BE}" destId="{0AD5D698-A5F8-442D-8374-3F9D5FAF1FD5}" srcOrd="5" destOrd="0" presId="urn:microsoft.com/office/officeart/2005/8/layout/radial5"/>
    <dgm:cxn modelId="{39F0CC1C-576B-4180-BF31-CCFEFE0A4736}" type="presParOf" srcId="{0AD5D698-A5F8-442D-8374-3F9D5FAF1FD5}" destId="{82715813-0D25-4044-A992-4A086127BC85}" srcOrd="0" destOrd="0" presId="urn:microsoft.com/office/officeart/2005/8/layout/radial5"/>
    <dgm:cxn modelId="{2528608B-C0DD-4731-A139-1DFAA7751886}" type="presParOf" srcId="{7DE92C45-A9BD-4672-92A8-B8076DCBB9BE}" destId="{13AE3666-CECA-43A4-B4B9-6C966B84BB7A}" srcOrd="6" destOrd="0" presId="urn:microsoft.com/office/officeart/2005/8/layout/radial5"/>
    <dgm:cxn modelId="{04A9B8E7-AAC0-4F03-96E4-C49BB2AAD555}" type="presParOf" srcId="{7DE92C45-A9BD-4672-92A8-B8076DCBB9BE}" destId="{26CDBEC6-6AFE-4DAD-B26B-37BF94917284}" srcOrd="7" destOrd="0" presId="urn:microsoft.com/office/officeart/2005/8/layout/radial5"/>
    <dgm:cxn modelId="{DB14AAFA-3159-49A3-AB34-99E851A07586}" type="presParOf" srcId="{26CDBEC6-6AFE-4DAD-B26B-37BF94917284}" destId="{99BB3CC9-42A0-4C4C-BA58-E4FDDD9DA583}" srcOrd="0" destOrd="0" presId="urn:microsoft.com/office/officeart/2005/8/layout/radial5"/>
    <dgm:cxn modelId="{EBDB2B3F-E3EC-40B1-B0D9-BB51B1F19A09}" type="presParOf" srcId="{7DE92C45-A9BD-4672-92A8-B8076DCBB9BE}" destId="{6F0086C2-DCB4-4613-9231-942FD6375004}" srcOrd="8" destOrd="0" presId="urn:microsoft.com/office/officeart/2005/8/layout/radial5"/>
    <dgm:cxn modelId="{BCF665E2-8870-4E66-B316-6FFE2FBD8042}" type="presParOf" srcId="{7DE92C45-A9BD-4672-92A8-B8076DCBB9BE}" destId="{2E039F99-BD11-446E-9B10-DAFD642921F7}" srcOrd="9" destOrd="0" presId="urn:microsoft.com/office/officeart/2005/8/layout/radial5"/>
    <dgm:cxn modelId="{878E7960-2CD7-44F9-9CCE-AB55F5163F17}" type="presParOf" srcId="{2E039F99-BD11-446E-9B10-DAFD642921F7}" destId="{D3963AC8-D0D2-4667-B33E-B3ABEDB3F217}" srcOrd="0" destOrd="0" presId="urn:microsoft.com/office/officeart/2005/8/layout/radial5"/>
    <dgm:cxn modelId="{23EAEF1B-0BDC-4AD2-8916-001868878B46}" type="presParOf" srcId="{7DE92C45-A9BD-4672-92A8-B8076DCBB9BE}" destId="{5C36C0E1-89F5-4D4D-92CE-1B5F9F4FFC37}" srcOrd="10" destOrd="0" presId="urn:microsoft.com/office/officeart/2005/8/layout/radial5"/>
    <dgm:cxn modelId="{1C92A18A-0F17-426C-A4CC-52517DD9424E}" type="presParOf" srcId="{7DE92C45-A9BD-4672-92A8-B8076DCBB9BE}" destId="{6D27F955-F1A8-4322-A90E-D4D30C94E71D}" srcOrd="11" destOrd="0" presId="urn:microsoft.com/office/officeart/2005/8/layout/radial5"/>
    <dgm:cxn modelId="{E783A32A-25C3-4B07-A9A4-EC8A8B5C119E}" type="presParOf" srcId="{6D27F955-F1A8-4322-A90E-D4D30C94E71D}" destId="{19BC7D12-15CE-4029-9352-D264CB29FF16}" srcOrd="0" destOrd="0" presId="urn:microsoft.com/office/officeart/2005/8/layout/radial5"/>
    <dgm:cxn modelId="{EA93B998-0D04-4F43-BF38-CA79E6528AEA}" type="presParOf" srcId="{7DE92C45-A9BD-4672-92A8-B8076DCBB9BE}" destId="{30299416-E6D7-45B6-966F-86C415D91E88}" srcOrd="12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934069-C237-49A1-8243-62E095F623B5}" type="doc">
      <dgm:prSet loTypeId="urn:microsoft.com/office/officeart/2005/8/layout/hProcess9" loCatId="process" qsTypeId="urn:microsoft.com/office/officeart/2005/8/quickstyle/simple3" qsCatId="simple" csTypeId="urn:microsoft.com/office/officeart/2005/8/colors/colorful2" csCatId="colorful" phldr="1"/>
      <dgm:spPr/>
    </dgm:pt>
    <dgm:pt modelId="{DAA44CDA-2FB8-4DBB-8203-7EF0F37067FF}">
      <dgm:prSet phldrT="[Текст]" custT="1"/>
      <dgm:spPr/>
      <dgm:t>
        <a:bodyPr/>
        <a:lstStyle/>
        <a:p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ОЗНАКОМЛЕНИЕ С ТЕХНОЛОГИЧЕСКОЙ КАРТОЙ</a:t>
          </a:r>
        </a:p>
      </dgm:t>
    </dgm:pt>
    <dgm:pt modelId="{14E93B5D-0AD4-43A9-868F-9AEC804865AD}" type="parTrans" cxnId="{80502BF5-A3B6-484D-BD0D-DA10491C5DE8}">
      <dgm:prSet/>
      <dgm:spPr/>
      <dgm:t>
        <a:bodyPr/>
        <a:lstStyle/>
        <a:p>
          <a:endParaRPr lang="ru-RU" sz="1050" b="1"/>
        </a:p>
      </dgm:t>
    </dgm:pt>
    <dgm:pt modelId="{20A29401-C06F-4DF3-872A-702E4F078214}" type="sibTrans" cxnId="{80502BF5-A3B6-484D-BD0D-DA10491C5DE8}">
      <dgm:prSet/>
      <dgm:spPr/>
      <dgm:t>
        <a:bodyPr/>
        <a:lstStyle/>
        <a:p>
          <a:endParaRPr lang="ru-RU" sz="1050" b="1"/>
        </a:p>
      </dgm:t>
    </dgm:pt>
    <dgm:pt modelId="{A51D2B27-E312-4A53-83EC-779102DE3A48}">
      <dgm:prSet phldrT="[Текст]" custT="1"/>
      <dgm:spPr/>
      <dgm:t>
        <a:bodyPr/>
        <a:lstStyle/>
        <a:p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УТОЧНЕНИЕ КОЛИЧЕСТВА ПРОДУКТА ДЛЯ БЛЮДА</a:t>
          </a:r>
        </a:p>
      </dgm:t>
    </dgm:pt>
    <dgm:pt modelId="{C0FCF122-FC6F-4F92-AF95-3CE52B8CF652}" type="parTrans" cxnId="{DDE01546-8CCF-4DC7-B9DA-0ECCA0FF053E}">
      <dgm:prSet/>
      <dgm:spPr/>
      <dgm:t>
        <a:bodyPr/>
        <a:lstStyle/>
        <a:p>
          <a:endParaRPr lang="ru-RU" sz="1050" b="1"/>
        </a:p>
      </dgm:t>
    </dgm:pt>
    <dgm:pt modelId="{20276231-2C92-42B6-9C68-B9E40058FA72}" type="sibTrans" cxnId="{DDE01546-8CCF-4DC7-B9DA-0ECCA0FF053E}">
      <dgm:prSet/>
      <dgm:spPr/>
      <dgm:t>
        <a:bodyPr/>
        <a:lstStyle/>
        <a:p>
          <a:endParaRPr lang="ru-RU" sz="1050" b="1"/>
        </a:p>
      </dgm:t>
    </dgm:pt>
    <dgm:pt modelId="{62C3158F-8F08-4020-B18B-43D7C7DAFF4F}">
      <dgm:prSet phldrT="[Текст]" custT="1"/>
      <dgm:spPr/>
      <dgm:t>
        <a:bodyPr/>
        <a:lstStyle/>
        <a:p>
          <a:r>
            <a: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ПОЛУЧЕНИЕ ПРОДУКТА ИЛИ ПОЛУФАБРИКАТА</a:t>
          </a:r>
        </a:p>
      </dgm:t>
    </dgm:pt>
    <dgm:pt modelId="{1A11EA56-880B-401E-9978-EF5CB5E22243}" type="parTrans" cxnId="{A05BC069-35CE-4906-84AD-73A4CA688748}">
      <dgm:prSet/>
      <dgm:spPr/>
      <dgm:t>
        <a:bodyPr/>
        <a:lstStyle/>
        <a:p>
          <a:endParaRPr lang="ru-RU" sz="1050" b="1"/>
        </a:p>
      </dgm:t>
    </dgm:pt>
    <dgm:pt modelId="{F57C35E9-367A-42BF-BBD4-0DEF76386906}" type="sibTrans" cxnId="{A05BC069-35CE-4906-84AD-73A4CA688748}">
      <dgm:prSet/>
      <dgm:spPr/>
      <dgm:t>
        <a:bodyPr/>
        <a:lstStyle/>
        <a:p>
          <a:endParaRPr lang="ru-RU" sz="1050" b="1"/>
        </a:p>
      </dgm:t>
    </dgm:pt>
    <dgm:pt modelId="{F094DD38-F98A-447C-9BFB-043A6E0FC59A}">
      <dgm:prSet custT="1"/>
      <dgm:spPr/>
      <dgm:t>
        <a:bodyPr/>
        <a:lstStyle/>
        <a:p>
          <a:r>
            <a: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ПОДБОР ПОСУДЫ, ИНВЕНТАРЯ, ИНСТРУМЕНТОВ</a:t>
          </a:r>
        </a:p>
      </dgm:t>
    </dgm:pt>
    <dgm:pt modelId="{65E7254A-DA4A-4608-B8B3-E46C7D74979E}" type="parTrans" cxnId="{09E24550-1355-494C-ABC8-1013548870F5}">
      <dgm:prSet/>
      <dgm:spPr/>
      <dgm:t>
        <a:bodyPr/>
        <a:lstStyle/>
        <a:p>
          <a:endParaRPr lang="ru-RU" sz="1050" b="1"/>
        </a:p>
      </dgm:t>
    </dgm:pt>
    <dgm:pt modelId="{CC1E2300-162B-451F-9008-2C498C505A09}" type="sibTrans" cxnId="{09E24550-1355-494C-ABC8-1013548870F5}">
      <dgm:prSet/>
      <dgm:spPr/>
      <dgm:t>
        <a:bodyPr/>
        <a:lstStyle/>
        <a:p>
          <a:endParaRPr lang="ru-RU" sz="1050" b="1"/>
        </a:p>
      </dgm:t>
    </dgm:pt>
    <dgm:pt modelId="{2A1D2733-F6E3-4E1B-9F46-507D11CA16D5}" type="pres">
      <dgm:prSet presAssocID="{AB934069-C237-49A1-8243-62E095F623B5}" presName="CompostProcess" presStyleCnt="0">
        <dgm:presLayoutVars>
          <dgm:dir/>
          <dgm:resizeHandles val="exact"/>
        </dgm:presLayoutVars>
      </dgm:prSet>
      <dgm:spPr/>
    </dgm:pt>
    <dgm:pt modelId="{F560CCBC-463D-4253-B6DA-45C98D6A9C69}" type="pres">
      <dgm:prSet presAssocID="{AB934069-C237-49A1-8243-62E095F623B5}" presName="arrow" presStyleLbl="bgShp" presStyleIdx="0" presStyleCnt="1"/>
      <dgm:spPr/>
    </dgm:pt>
    <dgm:pt modelId="{5394919D-3CB0-4878-8318-DC88F3BA0D1C}" type="pres">
      <dgm:prSet presAssocID="{AB934069-C237-49A1-8243-62E095F623B5}" presName="linearProcess" presStyleCnt="0"/>
      <dgm:spPr/>
    </dgm:pt>
    <dgm:pt modelId="{1B187E40-7B5D-49AB-A986-B6F47C64C5BA}" type="pres">
      <dgm:prSet presAssocID="{DAA44CDA-2FB8-4DBB-8203-7EF0F37067FF}" presName="textNode" presStyleLbl="node1" presStyleIdx="0" presStyleCnt="4" custScaleX="142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240F3-9C2B-473D-8186-EAE70D773565}" type="pres">
      <dgm:prSet presAssocID="{20A29401-C06F-4DF3-872A-702E4F078214}" presName="sibTrans" presStyleCnt="0"/>
      <dgm:spPr/>
    </dgm:pt>
    <dgm:pt modelId="{B0AC324A-BA42-494A-B46E-D3351BF8AE98}" type="pres">
      <dgm:prSet presAssocID="{A51D2B27-E312-4A53-83EC-779102DE3A48}" presName="textNode" presStyleLbl="node1" presStyleIdx="1" presStyleCnt="4" custScaleX="1188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86BAC6-16CD-4819-B5E8-6EADF13B935D}" type="pres">
      <dgm:prSet presAssocID="{20276231-2C92-42B6-9C68-B9E40058FA72}" presName="sibTrans" presStyleCnt="0"/>
      <dgm:spPr/>
    </dgm:pt>
    <dgm:pt modelId="{6D21F805-C23A-44FF-8712-8A25006EDC5D}" type="pres">
      <dgm:prSet presAssocID="{62C3158F-8F08-4020-B18B-43D7C7DAFF4F}" presName="textNode" presStyleLbl="node1" presStyleIdx="2" presStyleCnt="4" custScaleX="116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8836B2-CB7D-4B65-9F6C-D8322AC44BFF}" type="pres">
      <dgm:prSet presAssocID="{F57C35E9-367A-42BF-BBD4-0DEF76386906}" presName="sibTrans" presStyleCnt="0"/>
      <dgm:spPr/>
    </dgm:pt>
    <dgm:pt modelId="{00D27B26-FA2D-4D67-9794-F92E7FAC1EEC}" type="pres">
      <dgm:prSet presAssocID="{F094DD38-F98A-447C-9BFB-043A6E0FC59A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5BC069-35CE-4906-84AD-73A4CA688748}" srcId="{AB934069-C237-49A1-8243-62E095F623B5}" destId="{62C3158F-8F08-4020-B18B-43D7C7DAFF4F}" srcOrd="2" destOrd="0" parTransId="{1A11EA56-880B-401E-9978-EF5CB5E22243}" sibTransId="{F57C35E9-367A-42BF-BBD4-0DEF76386906}"/>
    <dgm:cxn modelId="{AD8C4F06-5B2D-458D-9C0F-38C5DA66201E}" type="presOf" srcId="{DAA44CDA-2FB8-4DBB-8203-7EF0F37067FF}" destId="{1B187E40-7B5D-49AB-A986-B6F47C64C5BA}" srcOrd="0" destOrd="0" presId="urn:microsoft.com/office/officeart/2005/8/layout/hProcess9"/>
    <dgm:cxn modelId="{035DF36F-E525-4649-892E-F85FD2F96CEB}" type="presOf" srcId="{62C3158F-8F08-4020-B18B-43D7C7DAFF4F}" destId="{6D21F805-C23A-44FF-8712-8A25006EDC5D}" srcOrd="0" destOrd="0" presId="urn:microsoft.com/office/officeart/2005/8/layout/hProcess9"/>
    <dgm:cxn modelId="{09E24550-1355-494C-ABC8-1013548870F5}" srcId="{AB934069-C237-49A1-8243-62E095F623B5}" destId="{F094DD38-F98A-447C-9BFB-043A6E0FC59A}" srcOrd="3" destOrd="0" parTransId="{65E7254A-DA4A-4608-B8B3-E46C7D74979E}" sibTransId="{CC1E2300-162B-451F-9008-2C498C505A09}"/>
    <dgm:cxn modelId="{88A05A3E-F42B-4BE4-B16B-92B09FA2438D}" type="presOf" srcId="{F094DD38-F98A-447C-9BFB-043A6E0FC59A}" destId="{00D27B26-FA2D-4D67-9794-F92E7FAC1EEC}" srcOrd="0" destOrd="0" presId="urn:microsoft.com/office/officeart/2005/8/layout/hProcess9"/>
    <dgm:cxn modelId="{55C89630-D885-442F-919E-C9055A54D031}" type="presOf" srcId="{AB934069-C237-49A1-8243-62E095F623B5}" destId="{2A1D2733-F6E3-4E1B-9F46-507D11CA16D5}" srcOrd="0" destOrd="0" presId="urn:microsoft.com/office/officeart/2005/8/layout/hProcess9"/>
    <dgm:cxn modelId="{1EF8495C-034D-4478-98B4-82E666F2D5F5}" type="presOf" srcId="{A51D2B27-E312-4A53-83EC-779102DE3A48}" destId="{B0AC324A-BA42-494A-B46E-D3351BF8AE98}" srcOrd="0" destOrd="0" presId="urn:microsoft.com/office/officeart/2005/8/layout/hProcess9"/>
    <dgm:cxn modelId="{80502BF5-A3B6-484D-BD0D-DA10491C5DE8}" srcId="{AB934069-C237-49A1-8243-62E095F623B5}" destId="{DAA44CDA-2FB8-4DBB-8203-7EF0F37067FF}" srcOrd="0" destOrd="0" parTransId="{14E93B5D-0AD4-43A9-868F-9AEC804865AD}" sibTransId="{20A29401-C06F-4DF3-872A-702E4F078214}"/>
    <dgm:cxn modelId="{DDE01546-8CCF-4DC7-B9DA-0ECCA0FF053E}" srcId="{AB934069-C237-49A1-8243-62E095F623B5}" destId="{A51D2B27-E312-4A53-83EC-779102DE3A48}" srcOrd="1" destOrd="0" parTransId="{C0FCF122-FC6F-4F92-AF95-3CE52B8CF652}" sibTransId="{20276231-2C92-42B6-9C68-B9E40058FA72}"/>
    <dgm:cxn modelId="{0AB27FCF-ADD0-46CC-BD2D-26BDD1CC67F5}" type="presParOf" srcId="{2A1D2733-F6E3-4E1B-9F46-507D11CA16D5}" destId="{F560CCBC-463D-4253-B6DA-45C98D6A9C69}" srcOrd="0" destOrd="0" presId="urn:microsoft.com/office/officeart/2005/8/layout/hProcess9"/>
    <dgm:cxn modelId="{B20C169D-98B3-4935-83AB-39BDC150D5BE}" type="presParOf" srcId="{2A1D2733-F6E3-4E1B-9F46-507D11CA16D5}" destId="{5394919D-3CB0-4878-8318-DC88F3BA0D1C}" srcOrd="1" destOrd="0" presId="urn:microsoft.com/office/officeart/2005/8/layout/hProcess9"/>
    <dgm:cxn modelId="{B31D0C99-D599-4457-8545-7AAF8F38A894}" type="presParOf" srcId="{5394919D-3CB0-4878-8318-DC88F3BA0D1C}" destId="{1B187E40-7B5D-49AB-A986-B6F47C64C5BA}" srcOrd="0" destOrd="0" presId="urn:microsoft.com/office/officeart/2005/8/layout/hProcess9"/>
    <dgm:cxn modelId="{D82B5BBF-34C0-4B88-A617-118E48E43924}" type="presParOf" srcId="{5394919D-3CB0-4878-8318-DC88F3BA0D1C}" destId="{5FB240F3-9C2B-473D-8186-EAE70D773565}" srcOrd="1" destOrd="0" presId="urn:microsoft.com/office/officeart/2005/8/layout/hProcess9"/>
    <dgm:cxn modelId="{DA61404E-E7CA-40F2-895F-314C49B0B701}" type="presParOf" srcId="{5394919D-3CB0-4878-8318-DC88F3BA0D1C}" destId="{B0AC324A-BA42-494A-B46E-D3351BF8AE98}" srcOrd="2" destOrd="0" presId="urn:microsoft.com/office/officeart/2005/8/layout/hProcess9"/>
    <dgm:cxn modelId="{CD536F48-AB70-43F8-926C-993CE4FA5B4E}" type="presParOf" srcId="{5394919D-3CB0-4878-8318-DC88F3BA0D1C}" destId="{3C86BAC6-16CD-4819-B5E8-6EADF13B935D}" srcOrd="3" destOrd="0" presId="urn:microsoft.com/office/officeart/2005/8/layout/hProcess9"/>
    <dgm:cxn modelId="{ACAFC507-3806-434B-B114-1692405FA9AE}" type="presParOf" srcId="{5394919D-3CB0-4878-8318-DC88F3BA0D1C}" destId="{6D21F805-C23A-44FF-8712-8A25006EDC5D}" srcOrd="4" destOrd="0" presId="urn:microsoft.com/office/officeart/2005/8/layout/hProcess9"/>
    <dgm:cxn modelId="{B28F9518-6E02-4EFD-93C6-164A7C6C37BD}" type="presParOf" srcId="{5394919D-3CB0-4878-8318-DC88F3BA0D1C}" destId="{A08836B2-CB7D-4B65-9F6C-D8322AC44BFF}" srcOrd="5" destOrd="0" presId="urn:microsoft.com/office/officeart/2005/8/layout/hProcess9"/>
    <dgm:cxn modelId="{34F95725-E001-4CEF-8942-26F6E6E3CDDB}" type="presParOf" srcId="{5394919D-3CB0-4878-8318-DC88F3BA0D1C}" destId="{00D27B26-FA2D-4D67-9794-F92E7FAC1EEC}" srcOrd="6" destOrd="0" presId="urn:microsoft.com/office/officeart/2005/8/layout/hProcess9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9867CC-EDAD-4F93-8F7C-5C135CFD2E2A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8B506A25-AE51-4053-8CBA-DDC70199B3D0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варка бульона - </a:t>
          </a:r>
          <a:r>
            <a:rPr lang="ru-RU" b="1" dirty="0" smtClean="0">
              <a:solidFill>
                <a:schemeClr val="bg1"/>
              </a:solidFill>
            </a:rPr>
            <a:t>КОСТНОГО, МЯСОКОСТНОГО, КУРИНОГО, РЫБНОГО, ГРИБНОГО</a:t>
          </a:r>
          <a:endParaRPr lang="ru-RU" b="1" dirty="0">
            <a:solidFill>
              <a:schemeClr val="bg1"/>
            </a:solidFill>
          </a:endParaRPr>
        </a:p>
      </dgm:t>
    </dgm:pt>
    <dgm:pt modelId="{5BCE6024-7595-46EF-AF1E-2FA132A9E248}" type="parTrans" cxnId="{FCEDDF92-10E4-420E-B16E-D21932D89C16}">
      <dgm:prSet/>
      <dgm:spPr/>
      <dgm:t>
        <a:bodyPr/>
        <a:lstStyle/>
        <a:p>
          <a:endParaRPr lang="ru-RU"/>
        </a:p>
      </dgm:t>
    </dgm:pt>
    <dgm:pt modelId="{12CCAF66-0BD7-4DF4-95FF-9194F66F8D99}" type="sibTrans" cxnId="{FCEDDF92-10E4-420E-B16E-D21932D89C16}">
      <dgm:prSet/>
      <dgm:spPr/>
      <dgm:t>
        <a:bodyPr/>
        <a:lstStyle/>
        <a:p>
          <a:endParaRPr lang="ru-RU"/>
        </a:p>
      </dgm:t>
    </dgm:pt>
    <dgm:pt modelId="{F8E64C4B-6DA8-49BD-82EA-0F3F8F5F7CD6}">
      <dgm:prSet custT="1"/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</a:rPr>
            <a:t>приготовление заправочных, или иных супов</a:t>
          </a:r>
          <a:endParaRPr lang="ru-RU" sz="2400" b="1" dirty="0">
            <a:solidFill>
              <a:schemeClr val="bg1"/>
            </a:solidFill>
          </a:endParaRPr>
        </a:p>
      </dgm:t>
    </dgm:pt>
    <dgm:pt modelId="{7682E5DA-599D-49F7-B7BC-92CEDECCE31B}" type="parTrans" cxnId="{321B3331-21DE-4126-A4FF-226BCB4EBE3E}">
      <dgm:prSet/>
      <dgm:spPr/>
      <dgm:t>
        <a:bodyPr/>
        <a:lstStyle/>
        <a:p>
          <a:endParaRPr lang="ru-RU"/>
        </a:p>
      </dgm:t>
    </dgm:pt>
    <dgm:pt modelId="{6A796BCD-B0DD-4CBA-9D2E-1DFA85E1A4A0}" type="sibTrans" cxnId="{321B3331-21DE-4126-A4FF-226BCB4EBE3E}">
      <dgm:prSet/>
      <dgm:spPr/>
      <dgm:t>
        <a:bodyPr/>
        <a:lstStyle/>
        <a:p>
          <a:endParaRPr lang="ru-RU"/>
        </a:p>
      </dgm:t>
    </dgm:pt>
    <dgm:pt modelId="{5C0E8EE9-C2F2-4CCB-9E2F-F54F9DC3F426}" type="pres">
      <dgm:prSet presAssocID="{099867CC-EDAD-4F93-8F7C-5C135CFD2E2A}" presName="Name0" presStyleCnt="0">
        <dgm:presLayoutVars>
          <dgm:dir/>
          <dgm:animLvl val="lvl"/>
          <dgm:resizeHandles val="exact"/>
        </dgm:presLayoutVars>
      </dgm:prSet>
      <dgm:spPr/>
    </dgm:pt>
    <dgm:pt modelId="{0E824B68-A92C-4DF2-AA9D-3158FA19C305}" type="pres">
      <dgm:prSet presAssocID="{8B506A25-AE51-4053-8CBA-DDC70199B3D0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2B1C4C-A110-453E-A6B1-1AB7662CB8E8}" type="pres">
      <dgm:prSet presAssocID="{12CCAF66-0BD7-4DF4-95FF-9194F66F8D99}" presName="parTxOnlySpace" presStyleCnt="0"/>
      <dgm:spPr/>
    </dgm:pt>
    <dgm:pt modelId="{1B7DB73A-6C57-4234-B1E1-7F1F68314E9E}" type="pres">
      <dgm:prSet presAssocID="{F8E64C4B-6DA8-49BD-82EA-0F3F8F5F7CD6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EDDF92-10E4-420E-B16E-D21932D89C16}" srcId="{099867CC-EDAD-4F93-8F7C-5C135CFD2E2A}" destId="{8B506A25-AE51-4053-8CBA-DDC70199B3D0}" srcOrd="0" destOrd="0" parTransId="{5BCE6024-7595-46EF-AF1E-2FA132A9E248}" sibTransId="{12CCAF66-0BD7-4DF4-95FF-9194F66F8D99}"/>
    <dgm:cxn modelId="{321B3331-21DE-4126-A4FF-226BCB4EBE3E}" srcId="{099867CC-EDAD-4F93-8F7C-5C135CFD2E2A}" destId="{F8E64C4B-6DA8-49BD-82EA-0F3F8F5F7CD6}" srcOrd="1" destOrd="0" parTransId="{7682E5DA-599D-49F7-B7BC-92CEDECCE31B}" sibTransId="{6A796BCD-B0DD-4CBA-9D2E-1DFA85E1A4A0}"/>
    <dgm:cxn modelId="{DFBA1892-AC06-469C-80AD-D615BCC6B799}" type="presOf" srcId="{8B506A25-AE51-4053-8CBA-DDC70199B3D0}" destId="{0E824B68-A92C-4DF2-AA9D-3158FA19C305}" srcOrd="0" destOrd="0" presId="urn:microsoft.com/office/officeart/2005/8/layout/chevron1"/>
    <dgm:cxn modelId="{67C267F2-3CB1-4517-841B-64DEB3F185D7}" type="presOf" srcId="{099867CC-EDAD-4F93-8F7C-5C135CFD2E2A}" destId="{5C0E8EE9-C2F2-4CCB-9E2F-F54F9DC3F426}" srcOrd="0" destOrd="0" presId="urn:microsoft.com/office/officeart/2005/8/layout/chevron1"/>
    <dgm:cxn modelId="{B3962940-4848-491B-A743-A861953F8A00}" type="presOf" srcId="{F8E64C4B-6DA8-49BD-82EA-0F3F8F5F7CD6}" destId="{1B7DB73A-6C57-4234-B1E1-7F1F68314E9E}" srcOrd="0" destOrd="0" presId="urn:microsoft.com/office/officeart/2005/8/layout/chevron1"/>
    <dgm:cxn modelId="{687DC7B6-043C-4D77-93FA-DBE8B20809F7}" type="presParOf" srcId="{5C0E8EE9-C2F2-4CCB-9E2F-F54F9DC3F426}" destId="{0E824B68-A92C-4DF2-AA9D-3158FA19C305}" srcOrd="0" destOrd="0" presId="urn:microsoft.com/office/officeart/2005/8/layout/chevron1"/>
    <dgm:cxn modelId="{2E893331-CEBF-43C2-9CC7-1E3455424D85}" type="presParOf" srcId="{5C0E8EE9-C2F2-4CCB-9E2F-F54F9DC3F426}" destId="{AC2B1C4C-A110-453E-A6B1-1AB7662CB8E8}" srcOrd="1" destOrd="0" presId="urn:microsoft.com/office/officeart/2005/8/layout/chevron1"/>
    <dgm:cxn modelId="{E25ED8D2-E107-42A0-BD25-4937DA5B884C}" type="presParOf" srcId="{5C0E8EE9-C2F2-4CCB-9E2F-F54F9DC3F426}" destId="{1B7DB73A-6C57-4234-B1E1-7F1F68314E9E}" srcOrd="2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09C5F0-684C-47CF-9EF7-755301952828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A74B27C7-7E5E-4B6A-8418-392EE9769481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ПРИГОТОВЛЕНИЕ СУПОВ</a:t>
          </a:r>
          <a:endParaRPr lang="ru-RU" b="1" dirty="0">
            <a:solidFill>
              <a:schemeClr val="bg1"/>
            </a:solidFill>
          </a:endParaRPr>
        </a:p>
      </dgm:t>
    </dgm:pt>
    <dgm:pt modelId="{C45CAC3B-0153-432F-85B2-555C22662AA5}" type="parTrans" cxnId="{A9CA70BC-1BA5-466A-AAC4-E99F072586D5}">
      <dgm:prSet/>
      <dgm:spPr/>
      <dgm:t>
        <a:bodyPr/>
        <a:lstStyle/>
        <a:p>
          <a:endParaRPr lang="ru-RU"/>
        </a:p>
      </dgm:t>
    </dgm:pt>
    <dgm:pt modelId="{74DCC2C4-5F43-4612-AB96-E0AEE471E84F}" type="sibTrans" cxnId="{A9CA70BC-1BA5-466A-AAC4-E99F072586D5}">
      <dgm:prSet/>
      <dgm:spPr/>
      <dgm:t>
        <a:bodyPr/>
        <a:lstStyle/>
        <a:p>
          <a:endParaRPr lang="ru-RU"/>
        </a:p>
      </dgm:t>
    </dgm:pt>
    <dgm:pt modelId="{C9B869B1-E11A-4D7E-817C-EC902090DA87}">
      <dgm:prSet custT="1"/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ДЛЯ ПРИГОТОВЛЕНИЯ БУЛЬОНОВ</a:t>
          </a:r>
          <a:endParaRPr lang="ru-RU" sz="1400" b="1" dirty="0">
            <a:solidFill>
              <a:schemeClr val="bg1"/>
            </a:solidFill>
          </a:endParaRPr>
        </a:p>
      </dgm:t>
    </dgm:pt>
    <dgm:pt modelId="{2A855FFE-B74C-43EE-8C07-2D2832DDB33B}" type="parTrans" cxnId="{DD41B5BC-F5CF-493C-A443-9E3E038F1825}">
      <dgm:prSet/>
      <dgm:spPr/>
      <dgm:t>
        <a:bodyPr/>
        <a:lstStyle/>
        <a:p>
          <a:endParaRPr lang="ru-RU"/>
        </a:p>
      </dgm:t>
    </dgm:pt>
    <dgm:pt modelId="{566BBADE-31EF-4D59-9F39-EA0ADD261AB6}" type="sibTrans" cxnId="{DD41B5BC-F5CF-493C-A443-9E3E038F1825}">
      <dgm:prSet/>
      <dgm:spPr/>
      <dgm:t>
        <a:bodyPr/>
        <a:lstStyle/>
        <a:p>
          <a:endParaRPr lang="ru-RU"/>
        </a:p>
      </dgm:t>
    </dgm:pt>
    <dgm:pt modelId="{9A8A506D-9B66-4E60-AA79-C5AF7C47B4A8}">
      <dgm:prSet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ГАРНИРЫ К ПРОЗРАЧНЫМ СУПАМ</a:t>
          </a:r>
          <a:endParaRPr lang="ru-RU" b="1" dirty="0">
            <a:solidFill>
              <a:schemeClr val="bg1"/>
            </a:solidFill>
          </a:endParaRPr>
        </a:p>
      </dgm:t>
    </dgm:pt>
    <dgm:pt modelId="{D3A15DC7-82ED-48F4-8ECF-722CF00E046C}" type="parTrans" cxnId="{BFDE0E7E-7BB5-42AF-B43C-59628C788BD4}">
      <dgm:prSet/>
      <dgm:spPr/>
      <dgm:t>
        <a:bodyPr/>
        <a:lstStyle/>
        <a:p>
          <a:endParaRPr lang="ru-RU"/>
        </a:p>
      </dgm:t>
    </dgm:pt>
    <dgm:pt modelId="{4CB3F60F-5607-4AE6-8071-0F333D7FC7A3}" type="sibTrans" cxnId="{BFDE0E7E-7BB5-42AF-B43C-59628C788BD4}">
      <dgm:prSet/>
      <dgm:spPr/>
      <dgm:t>
        <a:bodyPr/>
        <a:lstStyle/>
        <a:p>
          <a:endParaRPr lang="ru-RU"/>
        </a:p>
      </dgm:t>
    </dgm:pt>
    <dgm:pt modelId="{86D04C66-382C-4D51-B9C0-286BA86A475D}" type="pres">
      <dgm:prSet presAssocID="{B809C5F0-684C-47CF-9EF7-755301952828}" presName="Name0" presStyleCnt="0">
        <dgm:presLayoutVars>
          <dgm:dir/>
          <dgm:animLvl val="lvl"/>
          <dgm:resizeHandles val="exact"/>
        </dgm:presLayoutVars>
      </dgm:prSet>
      <dgm:spPr/>
    </dgm:pt>
    <dgm:pt modelId="{218DC848-8EF0-4A65-AA28-2056A2A4F0A6}" type="pres">
      <dgm:prSet presAssocID="{C9B869B1-E11A-4D7E-817C-EC902090DA87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427BA2-6CE6-4FAD-A5E9-4D2E00559316}" type="pres">
      <dgm:prSet presAssocID="{566BBADE-31EF-4D59-9F39-EA0ADD261AB6}" presName="parTxOnlySpace" presStyleCnt="0"/>
      <dgm:spPr/>
    </dgm:pt>
    <dgm:pt modelId="{CD8F52AB-AC03-48F4-B2C7-B41335C59488}" type="pres">
      <dgm:prSet presAssocID="{A74B27C7-7E5E-4B6A-8418-392EE9769481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271BD-C0DD-45C8-8E67-6522507A038A}" type="pres">
      <dgm:prSet presAssocID="{74DCC2C4-5F43-4612-AB96-E0AEE471E84F}" presName="parTxOnlySpace" presStyleCnt="0"/>
      <dgm:spPr/>
    </dgm:pt>
    <dgm:pt modelId="{36E715C9-993F-459F-BE13-4D5D18A2F38E}" type="pres">
      <dgm:prSet presAssocID="{9A8A506D-9B66-4E60-AA79-C5AF7C47B4A8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CA70BC-1BA5-466A-AAC4-E99F072586D5}" srcId="{B809C5F0-684C-47CF-9EF7-755301952828}" destId="{A74B27C7-7E5E-4B6A-8418-392EE9769481}" srcOrd="1" destOrd="0" parTransId="{C45CAC3B-0153-432F-85B2-555C22662AA5}" sibTransId="{74DCC2C4-5F43-4612-AB96-E0AEE471E84F}"/>
    <dgm:cxn modelId="{BFDE0E7E-7BB5-42AF-B43C-59628C788BD4}" srcId="{B809C5F0-684C-47CF-9EF7-755301952828}" destId="{9A8A506D-9B66-4E60-AA79-C5AF7C47B4A8}" srcOrd="2" destOrd="0" parTransId="{D3A15DC7-82ED-48F4-8ECF-722CF00E046C}" sibTransId="{4CB3F60F-5607-4AE6-8071-0F333D7FC7A3}"/>
    <dgm:cxn modelId="{0703AA87-2E5F-4BD2-9EBE-74B346032018}" type="presOf" srcId="{C9B869B1-E11A-4D7E-817C-EC902090DA87}" destId="{218DC848-8EF0-4A65-AA28-2056A2A4F0A6}" srcOrd="0" destOrd="0" presId="urn:microsoft.com/office/officeart/2005/8/layout/chevron1"/>
    <dgm:cxn modelId="{4321C78B-A1E8-4EA5-8766-B83C4D08AAD7}" type="presOf" srcId="{B809C5F0-684C-47CF-9EF7-755301952828}" destId="{86D04C66-382C-4D51-B9C0-286BA86A475D}" srcOrd="0" destOrd="0" presId="urn:microsoft.com/office/officeart/2005/8/layout/chevron1"/>
    <dgm:cxn modelId="{DD41B5BC-F5CF-493C-A443-9E3E038F1825}" srcId="{B809C5F0-684C-47CF-9EF7-755301952828}" destId="{C9B869B1-E11A-4D7E-817C-EC902090DA87}" srcOrd="0" destOrd="0" parTransId="{2A855FFE-B74C-43EE-8C07-2D2832DDB33B}" sibTransId="{566BBADE-31EF-4D59-9F39-EA0ADD261AB6}"/>
    <dgm:cxn modelId="{4BCF2BA3-C4EF-4FD0-8E64-808CE3BEA662}" type="presOf" srcId="{A74B27C7-7E5E-4B6A-8418-392EE9769481}" destId="{CD8F52AB-AC03-48F4-B2C7-B41335C59488}" srcOrd="0" destOrd="0" presId="urn:microsoft.com/office/officeart/2005/8/layout/chevron1"/>
    <dgm:cxn modelId="{CDEFF70D-F5BC-4EAC-ACF1-C5AF58B6F7FD}" type="presOf" srcId="{9A8A506D-9B66-4E60-AA79-C5AF7C47B4A8}" destId="{36E715C9-993F-459F-BE13-4D5D18A2F38E}" srcOrd="0" destOrd="0" presId="urn:microsoft.com/office/officeart/2005/8/layout/chevron1"/>
    <dgm:cxn modelId="{C78EEA63-DFC8-4023-A901-42DABC3F50F1}" type="presParOf" srcId="{86D04C66-382C-4D51-B9C0-286BA86A475D}" destId="{218DC848-8EF0-4A65-AA28-2056A2A4F0A6}" srcOrd="0" destOrd="0" presId="urn:microsoft.com/office/officeart/2005/8/layout/chevron1"/>
    <dgm:cxn modelId="{34F10D5E-3C69-4534-B7FF-2F33658CED12}" type="presParOf" srcId="{86D04C66-382C-4D51-B9C0-286BA86A475D}" destId="{D2427BA2-6CE6-4FAD-A5E9-4D2E00559316}" srcOrd="1" destOrd="0" presId="urn:microsoft.com/office/officeart/2005/8/layout/chevron1"/>
    <dgm:cxn modelId="{DC22B1FC-0A3F-43F6-ADFA-C27627207955}" type="presParOf" srcId="{86D04C66-382C-4D51-B9C0-286BA86A475D}" destId="{CD8F52AB-AC03-48F4-B2C7-B41335C59488}" srcOrd="2" destOrd="0" presId="urn:microsoft.com/office/officeart/2005/8/layout/chevron1"/>
    <dgm:cxn modelId="{00728996-E142-4BEA-A6CC-EE0EAA19D8D0}" type="presParOf" srcId="{86D04C66-382C-4D51-B9C0-286BA86A475D}" destId="{E56271BD-C0DD-45C8-8E67-6522507A038A}" srcOrd="3" destOrd="0" presId="urn:microsoft.com/office/officeart/2005/8/layout/chevron1"/>
    <dgm:cxn modelId="{0E492B65-0756-4015-ACAA-0758D6E57713}" type="presParOf" srcId="{86D04C66-382C-4D51-B9C0-286BA86A475D}" destId="{36E715C9-993F-459F-BE13-4D5D18A2F38E}" srcOrd="4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4D5F4BE-7AFC-42F5-A299-FB1A645F4E33}" type="doc">
      <dgm:prSet loTypeId="urn:microsoft.com/office/officeart/2005/8/layout/hProcess9" loCatId="process" qsTypeId="urn:microsoft.com/office/officeart/2005/8/quickstyle/simple3" qsCatId="simple" csTypeId="urn:microsoft.com/office/officeart/2005/8/colors/colorful2" csCatId="colorful" phldr="1"/>
      <dgm:spPr/>
    </dgm:pt>
    <dgm:pt modelId="{93C6FA7E-DAAB-4D8C-B208-0D325C9A9037}">
      <dgm:prSet phldrT="[Текст]" custT="1"/>
      <dgm:spPr/>
      <dgm:t>
        <a:bodyPr/>
        <a:lstStyle/>
        <a:p>
          <a:r>
            <a: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КРУПЫ ПЕРЕБИРАЮТ</a:t>
          </a:r>
        </a:p>
      </dgm:t>
    </dgm:pt>
    <dgm:pt modelId="{E85893CC-6928-41B2-95DF-750D31873155}" type="parTrans" cxnId="{AB2E99FE-8397-4EB0-8920-0E8A74E97646}">
      <dgm:prSet/>
      <dgm:spPr/>
      <dgm:t>
        <a:bodyPr/>
        <a:lstStyle/>
        <a:p>
          <a:endParaRPr lang="ru-RU" b="1"/>
        </a:p>
      </dgm:t>
    </dgm:pt>
    <dgm:pt modelId="{30E7F026-C6C5-4C98-BF02-C729CDD9D677}" type="sibTrans" cxnId="{AB2E99FE-8397-4EB0-8920-0E8A74E97646}">
      <dgm:prSet/>
      <dgm:spPr/>
      <dgm:t>
        <a:bodyPr/>
        <a:lstStyle/>
        <a:p>
          <a:endParaRPr lang="ru-RU" b="1"/>
        </a:p>
      </dgm:t>
    </dgm:pt>
    <dgm:pt modelId="{E208E77E-211D-4337-A2B3-65609177AB00}">
      <dgm:prSet phldrT="[Текст]" custT="1"/>
      <dgm:spPr/>
      <dgm:t>
        <a:bodyPr/>
        <a:lstStyle/>
        <a:p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ПРОМЫВАЮТ</a:t>
          </a:r>
        </a:p>
      </dgm:t>
    </dgm:pt>
    <dgm:pt modelId="{58AD29DC-395A-4AFC-B352-D287DA1B98FF}" type="parTrans" cxnId="{049483EB-CC2C-4164-9860-1E5AE06FF337}">
      <dgm:prSet/>
      <dgm:spPr/>
      <dgm:t>
        <a:bodyPr/>
        <a:lstStyle/>
        <a:p>
          <a:endParaRPr lang="ru-RU" b="1"/>
        </a:p>
      </dgm:t>
    </dgm:pt>
    <dgm:pt modelId="{3CB39185-D5A0-4694-8713-F453B8FAC908}" type="sibTrans" cxnId="{049483EB-CC2C-4164-9860-1E5AE06FF337}">
      <dgm:prSet/>
      <dgm:spPr/>
      <dgm:t>
        <a:bodyPr/>
        <a:lstStyle/>
        <a:p>
          <a:endParaRPr lang="ru-RU" b="1"/>
        </a:p>
      </dgm:t>
    </dgm:pt>
    <dgm:pt modelId="{3B8EBB80-0DD5-4E7A-93AC-E1B6338B9EF5}">
      <dgm:prSet phldrT="[Текст]" custT="1"/>
      <dgm:spPr/>
      <dgm:t>
        <a:bodyPr/>
        <a:lstStyle/>
        <a:p>
          <a:r>
            <a: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ПОДГОТАВЛИВАЮТ ПОСУДУ И НЕОБХОДИМОЕ КОЛИЧЕСТВО ЖИДКОСТИ</a:t>
          </a:r>
        </a:p>
      </dgm:t>
    </dgm:pt>
    <dgm:pt modelId="{8AC136C2-9BD9-4EB2-B355-0168CB31DBA3}" type="parTrans" cxnId="{427B09D5-3E8E-4D73-80A6-CD3FC458B8D3}">
      <dgm:prSet/>
      <dgm:spPr/>
      <dgm:t>
        <a:bodyPr/>
        <a:lstStyle/>
        <a:p>
          <a:endParaRPr lang="ru-RU" b="1"/>
        </a:p>
      </dgm:t>
    </dgm:pt>
    <dgm:pt modelId="{F445DEC5-5345-4585-B72E-400D7506A5EA}" type="sibTrans" cxnId="{427B09D5-3E8E-4D73-80A6-CD3FC458B8D3}">
      <dgm:prSet/>
      <dgm:spPr/>
      <dgm:t>
        <a:bodyPr/>
        <a:lstStyle/>
        <a:p>
          <a:endParaRPr lang="ru-RU" b="1"/>
        </a:p>
      </dgm:t>
    </dgm:pt>
    <dgm:pt modelId="{7360935C-C3E0-4BD0-B744-7F365C96FF9B}">
      <dgm:prSet custT="1"/>
      <dgm:spPr/>
      <dgm:t>
        <a:bodyPr/>
        <a:lstStyle/>
        <a:p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ВАРЯТ  В НАПЛИТНОЙ ПОСУДЕ </a:t>
          </a:r>
        </a:p>
      </dgm:t>
    </dgm:pt>
    <dgm:pt modelId="{B7037918-1306-4F9A-826E-EE800F23A3DC}" type="parTrans" cxnId="{C4C79749-818F-45AB-B1A1-6227E2CD0833}">
      <dgm:prSet/>
      <dgm:spPr/>
      <dgm:t>
        <a:bodyPr/>
        <a:lstStyle/>
        <a:p>
          <a:endParaRPr lang="ru-RU" b="1"/>
        </a:p>
      </dgm:t>
    </dgm:pt>
    <dgm:pt modelId="{BAD57B9E-E506-45B1-BD90-04944C9891AE}" type="sibTrans" cxnId="{C4C79749-818F-45AB-B1A1-6227E2CD0833}">
      <dgm:prSet/>
      <dgm:spPr/>
      <dgm:t>
        <a:bodyPr/>
        <a:lstStyle/>
        <a:p>
          <a:endParaRPr lang="ru-RU" b="1"/>
        </a:p>
      </dgm:t>
    </dgm:pt>
    <dgm:pt modelId="{86039924-A751-413D-8BFD-33F5C78DF3F6}" type="pres">
      <dgm:prSet presAssocID="{B4D5F4BE-7AFC-42F5-A299-FB1A645F4E33}" presName="CompostProcess" presStyleCnt="0">
        <dgm:presLayoutVars>
          <dgm:dir/>
          <dgm:resizeHandles val="exact"/>
        </dgm:presLayoutVars>
      </dgm:prSet>
      <dgm:spPr/>
    </dgm:pt>
    <dgm:pt modelId="{171DBD35-F40D-4085-BC4C-E2AB68F3BE6D}" type="pres">
      <dgm:prSet presAssocID="{B4D5F4BE-7AFC-42F5-A299-FB1A645F4E33}" presName="arrow" presStyleLbl="bgShp" presStyleIdx="0" presStyleCnt="1"/>
      <dgm:spPr/>
    </dgm:pt>
    <dgm:pt modelId="{ACBD3654-EEC1-4F1B-97D3-DC945FBC075E}" type="pres">
      <dgm:prSet presAssocID="{B4D5F4BE-7AFC-42F5-A299-FB1A645F4E33}" presName="linearProcess" presStyleCnt="0"/>
      <dgm:spPr/>
    </dgm:pt>
    <dgm:pt modelId="{4604A6B3-834A-4005-AE66-2A7390E40271}" type="pres">
      <dgm:prSet presAssocID="{93C6FA7E-DAAB-4D8C-B208-0D325C9A9037}" presName="textNode" presStyleLbl="node1" presStyleIdx="0" presStyleCnt="4" custLinFactNeighborX="-4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09B7F8-4C4D-410A-8453-14EA33DCD111}" type="pres">
      <dgm:prSet presAssocID="{30E7F026-C6C5-4C98-BF02-C729CDD9D677}" presName="sibTrans" presStyleCnt="0"/>
      <dgm:spPr/>
    </dgm:pt>
    <dgm:pt modelId="{DE971E79-8D07-4FDA-B4CE-B4722DD15C36}" type="pres">
      <dgm:prSet presAssocID="{E208E77E-211D-4337-A2B3-65609177AB00}" presName="textNode" presStyleLbl="node1" presStyleIdx="1" presStyleCnt="4" custLinFactNeighborX="-4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4E3AE1-1C75-420E-BB56-E954979449AC}" type="pres">
      <dgm:prSet presAssocID="{3CB39185-D5A0-4694-8713-F453B8FAC908}" presName="sibTrans" presStyleCnt="0"/>
      <dgm:spPr/>
    </dgm:pt>
    <dgm:pt modelId="{F15A77EC-DD2A-496B-B441-7FA81288BBD3}" type="pres">
      <dgm:prSet presAssocID="{3B8EBB80-0DD5-4E7A-93AC-E1B6338B9EF5}" presName="textNode" presStyleLbl="node1" presStyleIdx="2" presStyleCnt="4" custLinFactNeighborX="-4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6DEB3-BE15-4CA3-B4BD-CAB14A08EE6D}" type="pres">
      <dgm:prSet presAssocID="{F445DEC5-5345-4585-B72E-400D7506A5EA}" presName="sibTrans" presStyleCnt="0"/>
      <dgm:spPr/>
    </dgm:pt>
    <dgm:pt modelId="{C0497893-EE54-44BD-BA07-625D2B38EEE0}" type="pres">
      <dgm:prSet presAssocID="{7360935C-C3E0-4BD0-B744-7F365C96FF9B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5B1CDA-823C-49F6-9CC0-195A24379ED3}" type="presOf" srcId="{7360935C-C3E0-4BD0-B744-7F365C96FF9B}" destId="{C0497893-EE54-44BD-BA07-625D2B38EEE0}" srcOrd="0" destOrd="0" presId="urn:microsoft.com/office/officeart/2005/8/layout/hProcess9"/>
    <dgm:cxn modelId="{427B09D5-3E8E-4D73-80A6-CD3FC458B8D3}" srcId="{B4D5F4BE-7AFC-42F5-A299-FB1A645F4E33}" destId="{3B8EBB80-0DD5-4E7A-93AC-E1B6338B9EF5}" srcOrd="2" destOrd="0" parTransId="{8AC136C2-9BD9-4EB2-B355-0168CB31DBA3}" sibTransId="{F445DEC5-5345-4585-B72E-400D7506A5EA}"/>
    <dgm:cxn modelId="{A676CC52-6BA1-4563-BADC-3166C4C83B90}" type="presOf" srcId="{B4D5F4BE-7AFC-42F5-A299-FB1A645F4E33}" destId="{86039924-A751-413D-8BFD-33F5C78DF3F6}" srcOrd="0" destOrd="0" presId="urn:microsoft.com/office/officeart/2005/8/layout/hProcess9"/>
    <dgm:cxn modelId="{A43EC94E-FAC9-4E9E-8C10-6EF80E07B121}" type="presOf" srcId="{E208E77E-211D-4337-A2B3-65609177AB00}" destId="{DE971E79-8D07-4FDA-B4CE-B4722DD15C36}" srcOrd="0" destOrd="0" presId="urn:microsoft.com/office/officeart/2005/8/layout/hProcess9"/>
    <dgm:cxn modelId="{8C82226E-F746-467E-A861-559581A95C1C}" type="presOf" srcId="{3B8EBB80-0DD5-4E7A-93AC-E1B6338B9EF5}" destId="{F15A77EC-DD2A-496B-B441-7FA81288BBD3}" srcOrd="0" destOrd="0" presId="urn:microsoft.com/office/officeart/2005/8/layout/hProcess9"/>
    <dgm:cxn modelId="{67799AA5-B198-476B-AF36-3CA15056F37C}" type="presOf" srcId="{93C6FA7E-DAAB-4D8C-B208-0D325C9A9037}" destId="{4604A6B3-834A-4005-AE66-2A7390E40271}" srcOrd="0" destOrd="0" presId="urn:microsoft.com/office/officeart/2005/8/layout/hProcess9"/>
    <dgm:cxn modelId="{AB2E99FE-8397-4EB0-8920-0E8A74E97646}" srcId="{B4D5F4BE-7AFC-42F5-A299-FB1A645F4E33}" destId="{93C6FA7E-DAAB-4D8C-B208-0D325C9A9037}" srcOrd="0" destOrd="0" parTransId="{E85893CC-6928-41B2-95DF-750D31873155}" sibTransId="{30E7F026-C6C5-4C98-BF02-C729CDD9D677}"/>
    <dgm:cxn modelId="{C4C79749-818F-45AB-B1A1-6227E2CD0833}" srcId="{B4D5F4BE-7AFC-42F5-A299-FB1A645F4E33}" destId="{7360935C-C3E0-4BD0-B744-7F365C96FF9B}" srcOrd="3" destOrd="0" parTransId="{B7037918-1306-4F9A-826E-EE800F23A3DC}" sibTransId="{BAD57B9E-E506-45B1-BD90-04944C9891AE}"/>
    <dgm:cxn modelId="{049483EB-CC2C-4164-9860-1E5AE06FF337}" srcId="{B4D5F4BE-7AFC-42F5-A299-FB1A645F4E33}" destId="{E208E77E-211D-4337-A2B3-65609177AB00}" srcOrd="1" destOrd="0" parTransId="{58AD29DC-395A-4AFC-B352-D287DA1B98FF}" sibTransId="{3CB39185-D5A0-4694-8713-F453B8FAC908}"/>
    <dgm:cxn modelId="{F48A2C75-8C1F-4D30-B2AA-C09F5FD13A6E}" type="presParOf" srcId="{86039924-A751-413D-8BFD-33F5C78DF3F6}" destId="{171DBD35-F40D-4085-BC4C-E2AB68F3BE6D}" srcOrd="0" destOrd="0" presId="urn:microsoft.com/office/officeart/2005/8/layout/hProcess9"/>
    <dgm:cxn modelId="{D7E31720-F495-49DF-BB4A-8F235D4344F2}" type="presParOf" srcId="{86039924-A751-413D-8BFD-33F5C78DF3F6}" destId="{ACBD3654-EEC1-4F1B-97D3-DC945FBC075E}" srcOrd="1" destOrd="0" presId="urn:microsoft.com/office/officeart/2005/8/layout/hProcess9"/>
    <dgm:cxn modelId="{CDA70AD5-9568-498D-ACC0-3282A165B09D}" type="presParOf" srcId="{ACBD3654-EEC1-4F1B-97D3-DC945FBC075E}" destId="{4604A6B3-834A-4005-AE66-2A7390E40271}" srcOrd="0" destOrd="0" presId="urn:microsoft.com/office/officeart/2005/8/layout/hProcess9"/>
    <dgm:cxn modelId="{6AA98DAF-9D90-4975-A3F3-8D50082DFC4E}" type="presParOf" srcId="{ACBD3654-EEC1-4F1B-97D3-DC945FBC075E}" destId="{DA09B7F8-4C4D-410A-8453-14EA33DCD111}" srcOrd="1" destOrd="0" presId="urn:microsoft.com/office/officeart/2005/8/layout/hProcess9"/>
    <dgm:cxn modelId="{78E2394B-5E68-4A4C-B289-D6E1EE6640E3}" type="presParOf" srcId="{ACBD3654-EEC1-4F1B-97D3-DC945FBC075E}" destId="{DE971E79-8D07-4FDA-B4CE-B4722DD15C36}" srcOrd="2" destOrd="0" presId="urn:microsoft.com/office/officeart/2005/8/layout/hProcess9"/>
    <dgm:cxn modelId="{3950F376-82FE-46F9-9BA4-4C34DDC64288}" type="presParOf" srcId="{ACBD3654-EEC1-4F1B-97D3-DC945FBC075E}" destId="{B04E3AE1-1C75-420E-BB56-E954979449AC}" srcOrd="3" destOrd="0" presId="urn:microsoft.com/office/officeart/2005/8/layout/hProcess9"/>
    <dgm:cxn modelId="{0C17FC39-CC58-4CD6-B5B7-809BDD77D0FC}" type="presParOf" srcId="{ACBD3654-EEC1-4F1B-97D3-DC945FBC075E}" destId="{F15A77EC-DD2A-496B-B441-7FA81288BBD3}" srcOrd="4" destOrd="0" presId="urn:microsoft.com/office/officeart/2005/8/layout/hProcess9"/>
    <dgm:cxn modelId="{FE0CB14F-E3F3-4548-BCDD-0D39B1ED923C}" type="presParOf" srcId="{ACBD3654-EEC1-4F1B-97D3-DC945FBC075E}" destId="{7856DEB3-BE15-4CA3-B4BD-CAB14A08EE6D}" srcOrd="5" destOrd="0" presId="urn:microsoft.com/office/officeart/2005/8/layout/hProcess9"/>
    <dgm:cxn modelId="{C004ADA0-448A-48F6-9280-3CB9BC77ED94}" type="presParOf" srcId="{ACBD3654-EEC1-4F1B-97D3-DC945FBC075E}" destId="{C0497893-EE54-44BD-BA07-625D2B38EEE0}" srcOrd="6" destOrd="0" presId="urn:microsoft.com/office/officeart/2005/8/layout/hProcess9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D00738-B00E-4523-B994-6EBEAEFE9ADA}">
      <dsp:nvSpPr>
        <dsp:cNvPr id="0" name=""/>
        <dsp:cNvSpPr/>
      </dsp:nvSpPr>
      <dsp:spPr>
        <a:xfrm rot="16200000">
          <a:off x="504056" y="-504056"/>
          <a:ext cx="3312368" cy="4320480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2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2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ДОВОДЯТ ДО ГОТОВНОСТИ СЫРЬЁ  И </a:t>
          </a:r>
          <a:r>
            <a:rPr lang="ru-RU" sz="2000" b="1" kern="1200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П/Ф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(ПРОВОДЯТ ТЕПЛОВУЮ ОБРАБОТКУ ПРОДУКТОВ)</a:t>
          </a:r>
          <a:endParaRPr lang="ru-RU" sz="2000" b="1" kern="1200" spc="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/>
        </a:p>
      </dsp:txBody>
      <dsp:txXfrm rot="16200000">
        <a:off x="918101" y="-918101"/>
        <a:ext cx="2484276" cy="4320480"/>
      </dsp:txXfrm>
    </dsp:sp>
    <dsp:sp modelId="{BB58DBA2-DC86-4D11-A38C-43EB8EAD1BAE}">
      <dsp:nvSpPr>
        <dsp:cNvPr id="0" name=""/>
        <dsp:cNvSpPr/>
      </dsp:nvSpPr>
      <dsp:spPr>
        <a:xfrm>
          <a:off x="4320480" y="0"/>
          <a:ext cx="4320480" cy="3312368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3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3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/>
        </a:p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ГОТОВЯТ СУПЫ, СОУСЫ, ГАРНИРЫ, ВТОРЫЕ БЛЮДА, ГОРЯЧИЕ НАПИТКИ</a:t>
          </a:r>
        </a:p>
      </dsp:txBody>
      <dsp:txXfrm>
        <a:off x="4320480" y="0"/>
        <a:ext cx="4320480" cy="2484276"/>
      </dsp:txXfrm>
    </dsp:sp>
    <dsp:sp modelId="{4B063E99-63AE-47C6-97DE-6262423BEE0C}">
      <dsp:nvSpPr>
        <dsp:cNvPr id="0" name=""/>
        <dsp:cNvSpPr/>
      </dsp:nvSpPr>
      <dsp:spPr>
        <a:xfrm rot="10800000">
          <a:off x="0" y="3312368"/>
          <a:ext cx="4320480" cy="3312368"/>
        </a:xfrm>
        <a:prstGeom prst="round1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4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4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pc="300" dirty="0"/>
            <a:t>ОБРАБАТЫВАЮТ (ОТВАРИВАЮТ ИЛИ ОБЖАРИВАЮТ) СЫРЬЁ ДЛЯ ПОСЛЕДУЮЩЕГО ПРИГОТОВЛЕНИЯ ХОЛОДНЫХ И СЛАДКИХ БЛЮД В ХОЛОДНОМ ЦЕХЕ</a:t>
          </a:r>
        </a:p>
      </dsp:txBody>
      <dsp:txXfrm rot="10800000">
        <a:off x="0" y="4140460"/>
        <a:ext cx="4320480" cy="2484276"/>
      </dsp:txXfrm>
    </dsp:sp>
    <dsp:sp modelId="{C105F554-C88B-4F8E-AA05-EB8699382BD9}">
      <dsp:nvSpPr>
        <dsp:cNvPr id="0" name=""/>
        <dsp:cNvSpPr/>
      </dsp:nvSpPr>
      <dsp:spPr>
        <a:xfrm rot="5400000">
          <a:off x="4824536" y="2808312"/>
          <a:ext cx="3312368" cy="4320480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5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5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5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ВЫПЕКАЮТ МУЧНЫЕ КУЛИНАРНЫЕ ИЗДЕЛИЯ (ПИРОЖКИ, </a:t>
          </a:r>
          <a:r>
            <a:rPr lang="ru-RU" sz="2400" b="1" kern="1200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РАСТЕГАИ), </a:t>
          </a:r>
          <a:r>
            <a:rPr lang="ru-RU" sz="2400" b="1" kern="120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ИСПОЛЬЗУЕМЫЕ КАК ГАРНИР К ПЕРВЫМ БЛЮДАМ</a:t>
          </a:r>
        </a:p>
      </dsp:txBody>
      <dsp:txXfrm rot="5400000">
        <a:off x="5238582" y="3222358"/>
        <a:ext cx="2484276" cy="4320480"/>
      </dsp:txXfrm>
    </dsp:sp>
    <dsp:sp modelId="{E797E209-A307-4323-AAD2-E37116AC608F}">
      <dsp:nvSpPr>
        <dsp:cNvPr id="0" name=""/>
        <dsp:cNvSpPr/>
      </dsp:nvSpPr>
      <dsp:spPr>
        <a:xfrm>
          <a:off x="2898026" y="2670704"/>
          <a:ext cx="2851439" cy="1337252"/>
        </a:xfrm>
        <a:prstGeom prst="roundRect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2">
                <a:tint val="40000"/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2">
                <a:tint val="40000"/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2">
                <a:tint val="40000"/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2">
              <a:tint val="4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spc="300" dirty="0"/>
            <a:t>ГОРЯЧИЙ ЦЕХ</a:t>
          </a:r>
        </a:p>
      </dsp:txBody>
      <dsp:txXfrm>
        <a:off x="2898026" y="2670704"/>
        <a:ext cx="2851439" cy="133725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21A34A-206F-4E8B-B437-7050E376AD90}">
      <dsp:nvSpPr>
        <dsp:cNvPr id="0" name=""/>
        <dsp:cNvSpPr/>
      </dsp:nvSpPr>
      <dsp:spPr>
        <a:xfrm>
          <a:off x="3549012" y="2507813"/>
          <a:ext cx="1686950" cy="146509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2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2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/>
            <a:t>ГОРЯЧИЙ ЦЕХ</a:t>
          </a:r>
        </a:p>
      </dsp:txBody>
      <dsp:txXfrm>
        <a:off x="3549012" y="2507813"/>
        <a:ext cx="1686950" cy="1465092"/>
      </dsp:txXfrm>
    </dsp:sp>
    <dsp:sp modelId="{82B7488B-ADDD-4232-8E57-19CA909776B2}">
      <dsp:nvSpPr>
        <dsp:cNvPr id="0" name=""/>
        <dsp:cNvSpPr/>
      </dsp:nvSpPr>
      <dsp:spPr>
        <a:xfrm rot="5366038">
          <a:off x="4246982" y="1930704"/>
          <a:ext cx="358974" cy="49813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3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3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366038">
        <a:off x="4246982" y="1930704"/>
        <a:ext cx="358974" cy="498131"/>
      </dsp:txXfrm>
    </dsp:sp>
    <dsp:sp modelId="{2861343A-4B43-43E1-8771-284AEF7FCECF}">
      <dsp:nvSpPr>
        <dsp:cNvPr id="0" name=""/>
        <dsp:cNvSpPr/>
      </dsp:nvSpPr>
      <dsp:spPr>
        <a:xfrm>
          <a:off x="3158791" y="0"/>
          <a:ext cx="2616361" cy="183136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3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3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ЗАГОТОВОЧНЫЕ ЦЕХА</a:t>
          </a:r>
        </a:p>
      </dsp:txBody>
      <dsp:txXfrm>
        <a:off x="3158791" y="0"/>
        <a:ext cx="2616361" cy="1831365"/>
      </dsp:txXfrm>
    </dsp:sp>
    <dsp:sp modelId="{6922930D-A9F8-47EF-AC7A-D66485034807}">
      <dsp:nvSpPr>
        <dsp:cNvPr id="0" name=""/>
        <dsp:cNvSpPr/>
      </dsp:nvSpPr>
      <dsp:spPr>
        <a:xfrm rot="19801440">
          <a:off x="5172485" y="2465169"/>
          <a:ext cx="264321" cy="49813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-323513"/>
                <a:satOff val="8277"/>
                <a:lumOff val="314"/>
                <a:alphaOff val="0"/>
                <a:tint val="1000"/>
              </a:schemeClr>
            </a:gs>
            <a:gs pos="68000">
              <a:schemeClr val="accent3">
                <a:hueOff val="-323513"/>
                <a:satOff val="8277"/>
                <a:lumOff val="314"/>
                <a:alphaOff val="0"/>
                <a:tint val="77000"/>
              </a:schemeClr>
            </a:gs>
            <a:gs pos="81000">
              <a:schemeClr val="accent3">
                <a:hueOff val="-323513"/>
                <a:satOff val="8277"/>
                <a:lumOff val="314"/>
                <a:alphaOff val="0"/>
                <a:tint val="79000"/>
              </a:schemeClr>
            </a:gs>
            <a:gs pos="86000">
              <a:schemeClr val="accent3">
                <a:hueOff val="-323513"/>
                <a:satOff val="8277"/>
                <a:lumOff val="314"/>
                <a:alphaOff val="0"/>
                <a:tint val="73000"/>
              </a:schemeClr>
            </a:gs>
            <a:gs pos="100000">
              <a:schemeClr val="accent3">
                <a:hueOff val="-323513"/>
                <a:satOff val="8277"/>
                <a:lumOff val="314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3">
              <a:hueOff val="-323513"/>
              <a:satOff val="8277"/>
              <a:lumOff val="314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9801440">
        <a:off x="5172485" y="2465169"/>
        <a:ext cx="264321" cy="498131"/>
      </dsp:txXfrm>
    </dsp:sp>
    <dsp:sp modelId="{9A63723A-EB9C-4C05-9394-F27B113CF15A}">
      <dsp:nvSpPr>
        <dsp:cNvPr id="0" name=""/>
        <dsp:cNvSpPr/>
      </dsp:nvSpPr>
      <dsp:spPr>
        <a:xfrm>
          <a:off x="5351078" y="1163633"/>
          <a:ext cx="2108688" cy="1831365"/>
        </a:xfrm>
        <a:prstGeom prst="ellipse">
          <a:avLst/>
        </a:prstGeom>
        <a:gradFill rotWithShape="0">
          <a:gsLst>
            <a:gs pos="0">
              <a:schemeClr val="accent3">
                <a:hueOff val="-323513"/>
                <a:satOff val="8277"/>
                <a:lumOff val="314"/>
                <a:alphaOff val="0"/>
                <a:tint val="1000"/>
              </a:schemeClr>
            </a:gs>
            <a:gs pos="68000">
              <a:schemeClr val="accent3">
                <a:hueOff val="-323513"/>
                <a:satOff val="8277"/>
                <a:lumOff val="314"/>
                <a:alphaOff val="0"/>
                <a:tint val="77000"/>
              </a:schemeClr>
            </a:gs>
            <a:gs pos="81000">
              <a:schemeClr val="accent3">
                <a:hueOff val="-323513"/>
                <a:satOff val="8277"/>
                <a:lumOff val="314"/>
                <a:alphaOff val="0"/>
                <a:tint val="79000"/>
              </a:schemeClr>
            </a:gs>
            <a:gs pos="86000">
              <a:schemeClr val="accent3">
                <a:hueOff val="-323513"/>
                <a:satOff val="8277"/>
                <a:lumOff val="314"/>
                <a:alphaOff val="0"/>
                <a:tint val="73000"/>
              </a:schemeClr>
            </a:gs>
            <a:gs pos="100000">
              <a:schemeClr val="accent3">
                <a:hueOff val="-323513"/>
                <a:satOff val="8277"/>
                <a:lumOff val="314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3">
              <a:hueOff val="-323513"/>
              <a:satOff val="8277"/>
              <a:lumOff val="314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/>
            <a:t>РАЗДАЧА </a:t>
          </a:r>
        </a:p>
      </dsp:txBody>
      <dsp:txXfrm>
        <a:off x="5351078" y="1163633"/>
        <a:ext cx="2108688" cy="1831365"/>
      </dsp:txXfrm>
    </dsp:sp>
    <dsp:sp modelId="{0AD5D698-A5F8-442D-8374-3F9D5FAF1FD5}">
      <dsp:nvSpPr>
        <dsp:cNvPr id="0" name=""/>
        <dsp:cNvSpPr/>
      </dsp:nvSpPr>
      <dsp:spPr>
        <a:xfrm rot="5400000">
          <a:off x="6097998" y="3050713"/>
          <a:ext cx="450647" cy="49813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-647026"/>
                <a:satOff val="16555"/>
                <a:lumOff val="627"/>
                <a:alphaOff val="0"/>
                <a:tint val="1000"/>
              </a:schemeClr>
            </a:gs>
            <a:gs pos="68000">
              <a:schemeClr val="accent3">
                <a:hueOff val="-647026"/>
                <a:satOff val="16555"/>
                <a:lumOff val="627"/>
                <a:alphaOff val="0"/>
                <a:tint val="77000"/>
              </a:schemeClr>
            </a:gs>
            <a:gs pos="81000">
              <a:schemeClr val="accent3">
                <a:hueOff val="-647026"/>
                <a:satOff val="16555"/>
                <a:lumOff val="627"/>
                <a:alphaOff val="0"/>
                <a:tint val="79000"/>
              </a:schemeClr>
            </a:gs>
            <a:gs pos="86000">
              <a:schemeClr val="accent3">
                <a:hueOff val="-647026"/>
                <a:satOff val="16555"/>
                <a:lumOff val="627"/>
                <a:alphaOff val="0"/>
                <a:tint val="73000"/>
              </a:schemeClr>
            </a:gs>
            <a:gs pos="100000">
              <a:schemeClr val="accent3">
                <a:hueOff val="-647026"/>
                <a:satOff val="16555"/>
                <a:lumOff val="627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3">
              <a:hueOff val="-647026"/>
              <a:satOff val="16555"/>
              <a:lumOff val="627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400000">
        <a:off x="6097998" y="3050713"/>
        <a:ext cx="450647" cy="498131"/>
      </dsp:txXfrm>
    </dsp:sp>
    <dsp:sp modelId="{13AE3666-CECA-43A4-B4B9-6C966B84BB7A}">
      <dsp:nvSpPr>
        <dsp:cNvPr id="0" name=""/>
        <dsp:cNvSpPr/>
      </dsp:nvSpPr>
      <dsp:spPr>
        <a:xfrm>
          <a:off x="5324158" y="3810979"/>
          <a:ext cx="2108688" cy="1831365"/>
        </a:xfrm>
        <a:prstGeom prst="ellipse">
          <a:avLst/>
        </a:prstGeom>
        <a:gradFill rotWithShape="0">
          <a:gsLst>
            <a:gs pos="0">
              <a:schemeClr val="accent3">
                <a:hueOff val="-647026"/>
                <a:satOff val="16555"/>
                <a:lumOff val="627"/>
                <a:alphaOff val="0"/>
                <a:tint val="1000"/>
              </a:schemeClr>
            </a:gs>
            <a:gs pos="68000">
              <a:schemeClr val="accent3">
                <a:hueOff val="-647026"/>
                <a:satOff val="16555"/>
                <a:lumOff val="627"/>
                <a:alphaOff val="0"/>
                <a:tint val="77000"/>
              </a:schemeClr>
            </a:gs>
            <a:gs pos="81000">
              <a:schemeClr val="accent3">
                <a:hueOff val="-647026"/>
                <a:satOff val="16555"/>
                <a:lumOff val="627"/>
                <a:alphaOff val="0"/>
                <a:tint val="79000"/>
              </a:schemeClr>
            </a:gs>
            <a:gs pos="86000">
              <a:schemeClr val="accent3">
                <a:hueOff val="-647026"/>
                <a:satOff val="16555"/>
                <a:lumOff val="627"/>
                <a:alphaOff val="0"/>
                <a:tint val="73000"/>
              </a:schemeClr>
            </a:gs>
            <a:gs pos="100000">
              <a:schemeClr val="accent3">
                <a:hueOff val="-647026"/>
                <a:satOff val="16555"/>
                <a:lumOff val="627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3">
              <a:hueOff val="-647026"/>
              <a:satOff val="16555"/>
              <a:lumOff val="627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/>
            <a:t>МОЕЧНЫЕ СТОЛОВОЙ ПОСУДЫ</a:t>
          </a:r>
        </a:p>
      </dsp:txBody>
      <dsp:txXfrm>
        <a:off x="5324158" y="3810979"/>
        <a:ext cx="2108688" cy="1831365"/>
      </dsp:txXfrm>
    </dsp:sp>
    <dsp:sp modelId="{26CDBEC6-6AFE-4DAD-B26B-37BF94917284}">
      <dsp:nvSpPr>
        <dsp:cNvPr id="0" name=""/>
        <dsp:cNvSpPr/>
      </dsp:nvSpPr>
      <dsp:spPr>
        <a:xfrm rot="5400000">
          <a:off x="4214427" y="4049724"/>
          <a:ext cx="356121" cy="49813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-970539"/>
                <a:satOff val="24832"/>
                <a:lumOff val="941"/>
                <a:alphaOff val="0"/>
                <a:tint val="1000"/>
              </a:schemeClr>
            </a:gs>
            <a:gs pos="68000">
              <a:schemeClr val="accent3">
                <a:hueOff val="-970539"/>
                <a:satOff val="24832"/>
                <a:lumOff val="941"/>
                <a:alphaOff val="0"/>
                <a:tint val="77000"/>
              </a:schemeClr>
            </a:gs>
            <a:gs pos="81000">
              <a:schemeClr val="accent3">
                <a:hueOff val="-970539"/>
                <a:satOff val="24832"/>
                <a:lumOff val="941"/>
                <a:alphaOff val="0"/>
                <a:tint val="79000"/>
              </a:schemeClr>
            </a:gs>
            <a:gs pos="86000">
              <a:schemeClr val="accent3">
                <a:hueOff val="-970539"/>
                <a:satOff val="24832"/>
                <a:lumOff val="941"/>
                <a:alphaOff val="0"/>
                <a:tint val="73000"/>
              </a:schemeClr>
            </a:gs>
            <a:gs pos="100000">
              <a:schemeClr val="accent3">
                <a:hueOff val="-970539"/>
                <a:satOff val="24832"/>
                <a:lumOff val="941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3">
              <a:hueOff val="-970539"/>
              <a:satOff val="24832"/>
              <a:lumOff val="941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400000">
        <a:off x="4214427" y="4049724"/>
        <a:ext cx="356121" cy="498131"/>
      </dsp:txXfrm>
    </dsp:sp>
    <dsp:sp modelId="{6F0086C2-DCB4-4613-9231-942FD6375004}">
      <dsp:nvSpPr>
        <dsp:cNvPr id="0" name=""/>
        <dsp:cNvSpPr/>
      </dsp:nvSpPr>
      <dsp:spPr>
        <a:xfrm>
          <a:off x="3338143" y="4644832"/>
          <a:ext cx="2108688" cy="1831365"/>
        </a:xfrm>
        <a:prstGeom prst="ellipse">
          <a:avLst/>
        </a:prstGeom>
        <a:gradFill rotWithShape="0">
          <a:gsLst>
            <a:gs pos="0">
              <a:schemeClr val="accent3">
                <a:hueOff val="-970539"/>
                <a:satOff val="24832"/>
                <a:lumOff val="941"/>
                <a:alphaOff val="0"/>
                <a:tint val="1000"/>
              </a:schemeClr>
            </a:gs>
            <a:gs pos="68000">
              <a:schemeClr val="accent3">
                <a:hueOff val="-970539"/>
                <a:satOff val="24832"/>
                <a:lumOff val="941"/>
                <a:alphaOff val="0"/>
                <a:tint val="77000"/>
              </a:schemeClr>
            </a:gs>
            <a:gs pos="81000">
              <a:schemeClr val="accent3">
                <a:hueOff val="-970539"/>
                <a:satOff val="24832"/>
                <a:lumOff val="941"/>
                <a:alphaOff val="0"/>
                <a:tint val="79000"/>
              </a:schemeClr>
            </a:gs>
            <a:gs pos="86000">
              <a:schemeClr val="accent3">
                <a:hueOff val="-970539"/>
                <a:satOff val="24832"/>
                <a:lumOff val="941"/>
                <a:alphaOff val="0"/>
                <a:tint val="73000"/>
              </a:schemeClr>
            </a:gs>
            <a:gs pos="100000">
              <a:schemeClr val="accent3">
                <a:hueOff val="-970539"/>
                <a:satOff val="24832"/>
                <a:lumOff val="941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3">
              <a:hueOff val="-970539"/>
              <a:satOff val="24832"/>
              <a:lumOff val="941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/>
            <a:t>МОЕЧНЫЕ КУХОННОЙ   ПОСУДЫ</a:t>
          </a:r>
        </a:p>
      </dsp:txBody>
      <dsp:txXfrm>
        <a:off x="3338143" y="4644832"/>
        <a:ext cx="2108688" cy="1831365"/>
      </dsp:txXfrm>
    </dsp:sp>
    <dsp:sp modelId="{2E039F99-BD11-446E-9B10-DAFD642921F7}">
      <dsp:nvSpPr>
        <dsp:cNvPr id="0" name=""/>
        <dsp:cNvSpPr/>
      </dsp:nvSpPr>
      <dsp:spPr>
        <a:xfrm rot="19505896">
          <a:off x="3350839" y="3516925"/>
          <a:ext cx="262456" cy="49813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-1294052"/>
                <a:satOff val="33110"/>
                <a:lumOff val="1254"/>
                <a:alphaOff val="0"/>
                <a:tint val="1000"/>
              </a:schemeClr>
            </a:gs>
            <a:gs pos="68000">
              <a:schemeClr val="accent3">
                <a:hueOff val="-1294052"/>
                <a:satOff val="33110"/>
                <a:lumOff val="1254"/>
                <a:alphaOff val="0"/>
                <a:tint val="77000"/>
              </a:schemeClr>
            </a:gs>
            <a:gs pos="81000">
              <a:schemeClr val="accent3">
                <a:hueOff val="-1294052"/>
                <a:satOff val="33110"/>
                <a:lumOff val="1254"/>
                <a:alphaOff val="0"/>
                <a:tint val="79000"/>
              </a:schemeClr>
            </a:gs>
            <a:gs pos="86000">
              <a:schemeClr val="accent3">
                <a:hueOff val="-1294052"/>
                <a:satOff val="33110"/>
                <a:lumOff val="1254"/>
                <a:alphaOff val="0"/>
                <a:tint val="73000"/>
              </a:schemeClr>
            </a:gs>
            <a:gs pos="100000">
              <a:schemeClr val="accent3">
                <a:hueOff val="-1294052"/>
                <a:satOff val="33110"/>
                <a:lumOff val="1254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3">
              <a:hueOff val="-1294052"/>
              <a:satOff val="33110"/>
              <a:lumOff val="1254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9505896">
        <a:off x="3350839" y="3516925"/>
        <a:ext cx="262456" cy="498131"/>
      </dsp:txXfrm>
    </dsp:sp>
    <dsp:sp modelId="{5C36C0E1-89F5-4D4D-92CE-1B5F9F4FFC37}">
      <dsp:nvSpPr>
        <dsp:cNvPr id="0" name=""/>
        <dsp:cNvSpPr/>
      </dsp:nvSpPr>
      <dsp:spPr>
        <a:xfrm>
          <a:off x="1328830" y="3484755"/>
          <a:ext cx="2108688" cy="1831365"/>
        </a:xfrm>
        <a:prstGeom prst="ellipse">
          <a:avLst/>
        </a:prstGeom>
        <a:gradFill rotWithShape="0">
          <a:gsLst>
            <a:gs pos="0">
              <a:schemeClr val="accent3">
                <a:hueOff val="-1294052"/>
                <a:satOff val="33110"/>
                <a:lumOff val="1254"/>
                <a:alphaOff val="0"/>
                <a:tint val="1000"/>
              </a:schemeClr>
            </a:gs>
            <a:gs pos="68000">
              <a:schemeClr val="accent3">
                <a:hueOff val="-1294052"/>
                <a:satOff val="33110"/>
                <a:lumOff val="1254"/>
                <a:alphaOff val="0"/>
                <a:tint val="77000"/>
              </a:schemeClr>
            </a:gs>
            <a:gs pos="81000">
              <a:schemeClr val="accent3">
                <a:hueOff val="-1294052"/>
                <a:satOff val="33110"/>
                <a:lumOff val="1254"/>
                <a:alphaOff val="0"/>
                <a:tint val="79000"/>
              </a:schemeClr>
            </a:gs>
            <a:gs pos="86000">
              <a:schemeClr val="accent3">
                <a:hueOff val="-1294052"/>
                <a:satOff val="33110"/>
                <a:lumOff val="1254"/>
                <a:alphaOff val="0"/>
                <a:tint val="73000"/>
              </a:schemeClr>
            </a:gs>
            <a:gs pos="100000">
              <a:schemeClr val="accent3">
                <a:hueOff val="-1294052"/>
                <a:satOff val="33110"/>
                <a:lumOff val="1254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3">
              <a:hueOff val="-1294052"/>
              <a:satOff val="33110"/>
              <a:lumOff val="1254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/>
            <a:t>КЛАДОВЫЕ И ХОЛОДИЛЬНЫЕ КАМЕРЫ</a:t>
          </a:r>
        </a:p>
      </dsp:txBody>
      <dsp:txXfrm>
        <a:off x="1328830" y="3484755"/>
        <a:ext cx="2108688" cy="1831365"/>
      </dsp:txXfrm>
    </dsp:sp>
    <dsp:sp modelId="{6D27F955-F1A8-4322-A90E-D4D30C94E71D}">
      <dsp:nvSpPr>
        <dsp:cNvPr id="0" name=""/>
        <dsp:cNvSpPr/>
      </dsp:nvSpPr>
      <dsp:spPr>
        <a:xfrm rot="12681666">
          <a:off x="3417716" y="2464819"/>
          <a:ext cx="221899" cy="49813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-1617565"/>
                <a:satOff val="41387"/>
                <a:lumOff val="1568"/>
                <a:alphaOff val="0"/>
                <a:tint val="1000"/>
              </a:schemeClr>
            </a:gs>
            <a:gs pos="68000">
              <a:schemeClr val="accent3">
                <a:hueOff val="-1617565"/>
                <a:satOff val="41387"/>
                <a:lumOff val="1568"/>
                <a:alphaOff val="0"/>
                <a:tint val="77000"/>
              </a:schemeClr>
            </a:gs>
            <a:gs pos="81000">
              <a:schemeClr val="accent3">
                <a:hueOff val="-1617565"/>
                <a:satOff val="41387"/>
                <a:lumOff val="1568"/>
                <a:alphaOff val="0"/>
                <a:tint val="79000"/>
              </a:schemeClr>
            </a:gs>
            <a:gs pos="86000">
              <a:schemeClr val="accent3">
                <a:hueOff val="-1617565"/>
                <a:satOff val="41387"/>
                <a:lumOff val="1568"/>
                <a:alphaOff val="0"/>
                <a:tint val="73000"/>
              </a:schemeClr>
            </a:gs>
            <a:gs pos="100000">
              <a:schemeClr val="accent3">
                <a:hueOff val="-1617565"/>
                <a:satOff val="41387"/>
                <a:lumOff val="1568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3">
              <a:hueOff val="-1617565"/>
              <a:satOff val="41387"/>
              <a:lumOff val="1568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2681666">
        <a:off x="3417716" y="2464819"/>
        <a:ext cx="221899" cy="498131"/>
      </dsp:txXfrm>
    </dsp:sp>
    <dsp:sp modelId="{30299416-E6D7-45B6-966F-86C415D91E88}">
      <dsp:nvSpPr>
        <dsp:cNvPr id="0" name=""/>
        <dsp:cNvSpPr/>
      </dsp:nvSpPr>
      <dsp:spPr>
        <a:xfrm>
          <a:off x="1427166" y="1159992"/>
          <a:ext cx="2108688" cy="1831365"/>
        </a:xfrm>
        <a:prstGeom prst="ellipse">
          <a:avLst/>
        </a:prstGeom>
        <a:gradFill rotWithShape="0">
          <a:gsLst>
            <a:gs pos="0">
              <a:schemeClr val="accent3">
                <a:hueOff val="-1617565"/>
                <a:satOff val="41387"/>
                <a:lumOff val="1568"/>
                <a:alphaOff val="0"/>
                <a:tint val="1000"/>
              </a:schemeClr>
            </a:gs>
            <a:gs pos="68000">
              <a:schemeClr val="accent3">
                <a:hueOff val="-1617565"/>
                <a:satOff val="41387"/>
                <a:lumOff val="1568"/>
                <a:alphaOff val="0"/>
                <a:tint val="77000"/>
              </a:schemeClr>
            </a:gs>
            <a:gs pos="81000">
              <a:schemeClr val="accent3">
                <a:hueOff val="-1617565"/>
                <a:satOff val="41387"/>
                <a:lumOff val="1568"/>
                <a:alphaOff val="0"/>
                <a:tint val="79000"/>
              </a:schemeClr>
            </a:gs>
            <a:gs pos="86000">
              <a:schemeClr val="accent3">
                <a:hueOff val="-1617565"/>
                <a:satOff val="41387"/>
                <a:lumOff val="1568"/>
                <a:alphaOff val="0"/>
                <a:tint val="73000"/>
              </a:schemeClr>
            </a:gs>
            <a:gs pos="100000">
              <a:schemeClr val="accent3">
                <a:hueOff val="-1617565"/>
                <a:satOff val="41387"/>
                <a:lumOff val="1568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3">
              <a:hueOff val="-1617565"/>
              <a:satOff val="41387"/>
              <a:lumOff val="1568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/>
            <a:t>ХОЛОДНЫЙ ЦЕХ</a:t>
          </a:r>
        </a:p>
      </dsp:txBody>
      <dsp:txXfrm>
        <a:off x="1427166" y="1159992"/>
        <a:ext cx="2108688" cy="183136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60CCBC-463D-4253-B6DA-45C98D6A9C69}">
      <dsp:nvSpPr>
        <dsp:cNvPr id="0" name=""/>
        <dsp:cNvSpPr/>
      </dsp:nvSpPr>
      <dsp:spPr>
        <a:xfrm>
          <a:off x="637270" y="0"/>
          <a:ext cx="7222402" cy="316835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tint val="4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B187E40-7B5D-49AB-A986-B6F47C64C5BA}">
      <dsp:nvSpPr>
        <dsp:cNvPr id="0" name=""/>
        <dsp:cNvSpPr/>
      </dsp:nvSpPr>
      <dsp:spPr>
        <a:xfrm>
          <a:off x="2587" y="950505"/>
          <a:ext cx="2290757" cy="12673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2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2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ОЗНАКОМЛЕНИЕ С ТЕХНОЛОГИЧЕСКОЙ КАРТОЙ</a:t>
          </a:r>
        </a:p>
      </dsp:txBody>
      <dsp:txXfrm>
        <a:off x="2587" y="950505"/>
        <a:ext cx="2290757" cy="1267340"/>
      </dsp:txXfrm>
    </dsp:sp>
    <dsp:sp modelId="{B0AC324A-BA42-494A-B46E-D3351BF8AE98}">
      <dsp:nvSpPr>
        <dsp:cNvPr id="0" name=""/>
        <dsp:cNvSpPr/>
      </dsp:nvSpPr>
      <dsp:spPr>
        <a:xfrm>
          <a:off x="2561363" y="950505"/>
          <a:ext cx="1910599" cy="1267340"/>
        </a:xfrm>
        <a:prstGeom prst="roundRect">
          <a:avLst/>
        </a:prstGeom>
        <a:gradFill rotWithShape="0">
          <a:gsLst>
            <a:gs pos="0">
              <a:schemeClr val="accent2">
                <a:hueOff val="915447"/>
                <a:satOff val="-16269"/>
                <a:lumOff val="523"/>
                <a:alphaOff val="0"/>
                <a:tint val="1000"/>
              </a:schemeClr>
            </a:gs>
            <a:gs pos="68000">
              <a:schemeClr val="accent2">
                <a:hueOff val="915447"/>
                <a:satOff val="-16269"/>
                <a:lumOff val="523"/>
                <a:alphaOff val="0"/>
                <a:tint val="77000"/>
              </a:schemeClr>
            </a:gs>
            <a:gs pos="81000">
              <a:schemeClr val="accent2">
                <a:hueOff val="915447"/>
                <a:satOff val="-16269"/>
                <a:lumOff val="523"/>
                <a:alphaOff val="0"/>
                <a:tint val="79000"/>
              </a:schemeClr>
            </a:gs>
            <a:gs pos="86000">
              <a:schemeClr val="accent2">
                <a:hueOff val="915447"/>
                <a:satOff val="-16269"/>
                <a:lumOff val="523"/>
                <a:alphaOff val="0"/>
                <a:tint val="73000"/>
              </a:schemeClr>
            </a:gs>
            <a:gs pos="100000">
              <a:schemeClr val="accent2">
                <a:hueOff val="915447"/>
                <a:satOff val="-16269"/>
                <a:lumOff val="523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915447"/>
              <a:satOff val="-16269"/>
              <a:lumOff val="523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УТОЧНЕНИЕ КОЛИЧЕСТВА ПРОДУКТА ДЛЯ БЛЮДА</a:t>
          </a:r>
        </a:p>
      </dsp:txBody>
      <dsp:txXfrm>
        <a:off x="2561363" y="950505"/>
        <a:ext cx="1910599" cy="1267340"/>
      </dsp:txXfrm>
    </dsp:sp>
    <dsp:sp modelId="{6D21F805-C23A-44FF-8712-8A25006EDC5D}">
      <dsp:nvSpPr>
        <dsp:cNvPr id="0" name=""/>
        <dsp:cNvSpPr/>
      </dsp:nvSpPr>
      <dsp:spPr>
        <a:xfrm>
          <a:off x="4739981" y="950505"/>
          <a:ext cx="1878243" cy="1267340"/>
        </a:xfrm>
        <a:prstGeom prst="roundRect">
          <a:avLst/>
        </a:prstGeom>
        <a:gradFill rotWithShape="0">
          <a:gsLst>
            <a:gs pos="0">
              <a:schemeClr val="accent2">
                <a:hueOff val="1830893"/>
                <a:satOff val="-32539"/>
                <a:lumOff val="1046"/>
                <a:alphaOff val="0"/>
                <a:tint val="1000"/>
              </a:schemeClr>
            </a:gs>
            <a:gs pos="68000">
              <a:schemeClr val="accent2">
                <a:hueOff val="1830893"/>
                <a:satOff val="-32539"/>
                <a:lumOff val="1046"/>
                <a:alphaOff val="0"/>
                <a:tint val="77000"/>
              </a:schemeClr>
            </a:gs>
            <a:gs pos="81000">
              <a:schemeClr val="accent2">
                <a:hueOff val="1830893"/>
                <a:satOff val="-32539"/>
                <a:lumOff val="1046"/>
                <a:alphaOff val="0"/>
                <a:tint val="79000"/>
              </a:schemeClr>
            </a:gs>
            <a:gs pos="86000">
              <a:schemeClr val="accent2">
                <a:hueOff val="1830893"/>
                <a:satOff val="-32539"/>
                <a:lumOff val="1046"/>
                <a:alphaOff val="0"/>
                <a:tint val="73000"/>
              </a:schemeClr>
            </a:gs>
            <a:gs pos="100000">
              <a:schemeClr val="accent2">
                <a:hueOff val="1830893"/>
                <a:satOff val="-32539"/>
                <a:lumOff val="1046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1830893"/>
              <a:satOff val="-32539"/>
              <a:lumOff val="1046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ПОЛУЧЕНИЕ ПРОДУКТА ИЛИ ПОЛУФАБРИКАТА</a:t>
          </a:r>
        </a:p>
      </dsp:txBody>
      <dsp:txXfrm>
        <a:off x="4739981" y="950505"/>
        <a:ext cx="1878243" cy="1267340"/>
      </dsp:txXfrm>
    </dsp:sp>
    <dsp:sp modelId="{00D27B26-FA2D-4D67-9794-F92E7FAC1EEC}">
      <dsp:nvSpPr>
        <dsp:cNvPr id="0" name=""/>
        <dsp:cNvSpPr/>
      </dsp:nvSpPr>
      <dsp:spPr>
        <a:xfrm>
          <a:off x="6886243" y="950505"/>
          <a:ext cx="1608113" cy="1267340"/>
        </a:xfrm>
        <a:prstGeom prst="roundRect">
          <a:avLst/>
        </a:prstGeom>
        <a:gradFill rotWithShape="0">
          <a:gsLst>
            <a:gs pos="0">
              <a:schemeClr val="accent2">
                <a:hueOff val="2746340"/>
                <a:satOff val="-48808"/>
                <a:lumOff val="1569"/>
                <a:alphaOff val="0"/>
                <a:tint val="1000"/>
              </a:schemeClr>
            </a:gs>
            <a:gs pos="68000">
              <a:schemeClr val="accent2">
                <a:hueOff val="2746340"/>
                <a:satOff val="-48808"/>
                <a:lumOff val="1569"/>
                <a:alphaOff val="0"/>
                <a:tint val="77000"/>
              </a:schemeClr>
            </a:gs>
            <a:gs pos="81000">
              <a:schemeClr val="accent2">
                <a:hueOff val="2746340"/>
                <a:satOff val="-48808"/>
                <a:lumOff val="1569"/>
                <a:alphaOff val="0"/>
                <a:tint val="79000"/>
              </a:schemeClr>
            </a:gs>
            <a:gs pos="86000">
              <a:schemeClr val="accent2">
                <a:hueOff val="2746340"/>
                <a:satOff val="-48808"/>
                <a:lumOff val="1569"/>
                <a:alphaOff val="0"/>
                <a:tint val="73000"/>
              </a:schemeClr>
            </a:gs>
            <a:gs pos="100000">
              <a:schemeClr val="accent2">
                <a:hueOff val="2746340"/>
                <a:satOff val="-48808"/>
                <a:lumOff val="1569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2746340"/>
              <a:satOff val="-48808"/>
              <a:lumOff val="1569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ПОДБОР ПОСУДЫ, ИНВЕНТАРЯ, ИНСТРУМЕНТОВ</a:t>
          </a:r>
        </a:p>
      </dsp:txBody>
      <dsp:txXfrm>
        <a:off x="6886243" y="950505"/>
        <a:ext cx="1608113" cy="12673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824B68-A92C-4DF2-AA9D-3158FA19C305}">
      <dsp:nvSpPr>
        <dsp:cNvPr id="0" name=""/>
        <dsp:cNvSpPr/>
      </dsp:nvSpPr>
      <dsp:spPr>
        <a:xfrm>
          <a:off x="7278" y="642024"/>
          <a:ext cx="4350717" cy="174028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/>
              </a:solidFill>
            </a:rPr>
            <a:t>варка бульона - </a:t>
          </a:r>
          <a:r>
            <a:rPr lang="ru-RU" sz="2100" b="1" kern="1200" dirty="0" smtClean="0">
              <a:solidFill>
                <a:schemeClr val="bg1"/>
              </a:solidFill>
            </a:rPr>
            <a:t>КОСТНОГО, МЯСОКОСТНОГО, КУРИНОГО, РЫБНОГО, ГРИБНОГО</a:t>
          </a:r>
          <a:endParaRPr lang="ru-RU" sz="2100" b="1" kern="1200" dirty="0">
            <a:solidFill>
              <a:schemeClr val="bg1"/>
            </a:solidFill>
          </a:endParaRPr>
        </a:p>
      </dsp:txBody>
      <dsp:txXfrm>
        <a:off x="7278" y="642024"/>
        <a:ext cx="4350717" cy="1740287"/>
      </dsp:txXfrm>
    </dsp:sp>
    <dsp:sp modelId="{1B7DB73A-6C57-4234-B1E1-7F1F68314E9E}">
      <dsp:nvSpPr>
        <dsp:cNvPr id="0" name=""/>
        <dsp:cNvSpPr/>
      </dsp:nvSpPr>
      <dsp:spPr>
        <a:xfrm>
          <a:off x="3922924" y="642024"/>
          <a:ext cx="4350717" cy="174028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приготовление заправочных, или иных супов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3922924" y="642024"/>
        <a:ext cx="4350717" cy="174028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8DC848-8EF0-4A65-AA28-2056A2A4F0A6}">
      <dsp:nvSpPr>
        <dsp:cNvPr id="0" name=""/>
        <dsp:cNvSpPr/>
      </dsp:nvSpPr>
      <dsp:spPr>
        <a:xfrm>
          <a:off x="2404" y="890156"/>
          <a:ext cx="2930036" cy="117201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ДЛЯ ПРИГОТОВЛЕНИЯ БУЛЬОНОВ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2404" y="890156"/>
        <a:ext cx="2930036" cy="1172014"/>
      </dsp:txXfrm>
    </dsp:sp>
    <dsp:sp modelId="{CD8F52AB-AC03-48F4-B2C7-B41335C59488}">
      <dsp:nvSpPr>
        <dsp:cNvPr id="0" name=""/>
        <dsp:cNvSpPr/>
      </dsp:nvSpPr>
      <dsp:spPr>
        <a:xfrm>
          <a:off x="2639437" y="890156"/>
          <a:ext cx="2930036" cy="117201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ПРИГОТОВЛЕНИЕ СУПОВ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2639437" y="890156"/>
        <a:ext cx="2930036" cy="1172014"/>
      </dsp:txXfrm>
    </dsp:sp>
    <dsp:sp modelId="{36E715C9-993F-459F-BE13-4D5D18A2F38E}">
      <dsp:nvSpPr>
        <dsp:cNvPr id="0" name=""/>
        <dsp:cNvSpPr/>
      </dsp:nvSpPr>
      <dsp:spPr>
        <a:xfrm>
          <a:off x="5276470" y="890156"/>
          <a:ext cx="2930036" cy="1172014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ГАРНИРЫ К ПРОЗРАЧНЫМ СУПАМ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5276470" y="890156"/>
        <a:ext cx="2930036" cy="117201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1DBD35-F40D-4085-BC4C-E2AB68F3BE6D}">
      <dsp:nvSpPr>
        <dsp:cNvPr id="0" name=""/>
        <dsp:cNvSpPr/>
      </dsp:nvSpPr>
      <dsp:spPr>
        <a:xfrm>
          <a:off x="653472" y="0"/>
          <a:ext cx="7406022" cy="324036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tint val="4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604A6B3-834A-4005-AE66-2A7390E40271}">
      <dsp:nvSpPr>
        <dsp:cNvPr id="0" name=""/>
        <dsp:cNvSpPr/>
      </dsp:nvSpPr>
      <dsp:spPr>
        <a:xfrm>
          <a:off x="0" y="972108"/>
          <a:ext cx="1934891" cy="129614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2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2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КРУПЫ ПЕРЕБИРАЮТ</a:t>
          </a:r>
        </a:p>
      </dsp:txBody>
      <dsp:txXfrm>
        <a:off x="0" y="972108"/>
        <a:ext cx="1934891" cy="1296144"/>
      </dsp:txXfrm>
    </dsp:sp>
    <dsp:sp modelId="{DE971E79-8D07-4FDA-B4CE-B4722DD15C36}">
      <dsp:nvSpPr>
        <dsp:cNvPr id="0" name=""/>
        <dsp:cNvSpPr/>
      </dsp:nvSpPr>
      <dsp:spPr>
        <a:xfrm>
          <a:off x="2246942" y="972108"/>
          <a:ext cx="1934891" cy="1296144"/>
        </a:xfrm>
        <a:prstGeom prst="roundRect">
          <a:avLst/>
        </a:prstGeom>
        <a:gradFill rotWithShape="0">
          <a:gsLst>
            <a:gs pos="0">
              <a:schemeClr val="accent2">
                <a:hueOff val="915447"/>
                <a:satOff val="-16269"/>
                <a:lumOff val="523"/>
                <a:alphaOff val="0"/>
                <a:tint val="1000"/>
              </a:schemeClr>
            </a:gs>
            <a:gs pos="68000">
              <a:schemeClr val="accent2">
                <a:hueOff val="915447"/>
                <a:satOff val="-16269"/>
                <a:lumOff val="523"/>
                <a:alphaOff val="0"/>
                <a:tint val="77000"/>
              </a:schemeClr>
            </a:gs>
            <a:gs pos="81000">
              <a:schemeClr val="accent2">
                <a:hueOff val="915447"/>
                <a:satOff val="-16269"/>
                <a:lumOff val="523"/>
                <a:alphaOff val="0"/>
                <a:tint val="79000"/>
              </a:schemeClr>
            </a:gs>
            <a:gs pos="86000">
              <a:schemeClr val="accent2">
                <a:hueOff val="915447"/>
                <a:satOff val="-16269"/>
                <a:lumOff val="523"/>
                <a:alphaOff val="0"/>
                <a:tint val="73000"/>
              </a:schemeClr>
            </a:gs>
            <a:gs pos="100000">
              <a:schemeClr val="accent2">
                <a:hueOff val="915447"/>
                <a:satOff val="-16269"/>
                <a:lumOff val="523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915447"/>
              <a:satOff val="-16269"/>
              <a:lumOff val="523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ПРОМЫВАЮТ</a:t>
          </a:r>
        </a:p>
      </dsp:txBody>
      <dsp:txXfrm>
        <a:off x="2246942" y="972108"/>
        <a:ext cx="1934891" cy="1296144"/>
      </dsp:txXfrm>
    </dsp:sp>
    <dsp:sp modelId="{F15A77EC-DD2A-496B-B441-7FA81288BBD3}">
      <dsp:nvSpPr>
        <dsp:cNvPr id="0" name=""/>
        <dsp:cNvSpPr/>
      </dsp:nvSpPr>
      <dsp:spPr>
        <a:xfrm>
          <a:off x="4504316" y="972108"/>
          <a:ext cx="1934891" cy="1296144"/>
        </a:xfrm>
        <a:prstGeom prst="roundRect">
          <a:avLst/>
        </a:prstGeom>
        <a:gradFill rotWithShape="0">
          <a:gsLst>
            <a:gs pos="0">
              <a:schemeClr val="accent2">
                <a:hueOff val="1830893"/>
                <a:satOff val="-32539"/>
                <a:lumOff val="1046"/>
                <a:alphaOff val="0"/>
                <a:tint val="1000"/>
              </a:schemeClr>
            </a:gs>
            <a:gs pos="68000">
              <a:schemeClr val="accent2">
                <a:hueOff val="1830893"/>
                <a:satOff val="-32539"/>
                <a:lumOff val="1046"/>
                <a:alphaOff val="0"/>
                <a:tint val="77000"/>
              </a:schemeClr>
            </a:gs>
            <a:gs pos="81000">
              <a:schemeClr val="accent2">
                <a:hueOff val="1830893"/>
                <a:satOff val="-32539"/>
                <a:lumOff val="1046"/>
                <a:alphaOff val="0"/>
                <a:tint val="79000"/>
              </a:schemeClr>
            </a:gs>
            <a:gs pos="86000">
              <a:schemeClr val="accent2">
                <a:hueOff val="1830893"/>
                <a:satOff val="-32539"/>
                <a:lumOff val="1046"/>
                <a:alphaOff val="0"/>
                <a:tint val="73000"/>
              </a:schemeClr>
            </a:gs>
            <a:gs pos="100000">
              <a:schemeClr val="accent2">
                <a:hueOff val="1830893"/>
                <a:satOff val="-32539"/>
                <a:lumOff val="1046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1830893"/>
              <a:satOff val="-32539"/>
              <a:lumOff val="1046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ПОДГОТАВЛИВАЮТ ПОСУДУ И НЕОБХОДИМОЕ КОЛИЧЕСТВО ЖИДКОСТИ</a:t>
          </a:r>
        </a:p>
      </dsp:txBody>
      <dsp:txXfrm>
        <a:off x="4504316" y="972108"/>
        <a:ext cx="1934891" cy="1296144"/>
      </dsp:txXfrm>
    </dsp:sp>
    <dsp:sp modelId="{C0497893-EE54-44BD-BA07-625D2B38EEE0}">
      <dsp:nvSpPr>
        <dsp:cNvPr id="0" name=""/>
        <dsp:cNvSpPr/>
      </dsp:nvSpPr>
      <dsp:spPr>
        <a:xfrm>
          <a:off x="6775098" y="972108"/>
          <a:ext cx="1934891" cy="1296144"/>
        </a:xfrm>
        <a:prstGeom prst="roundRect">
          <a:avLst/>
        </a:prstGeom>
        <a:gradFill rotWithShape="0">
          <a:gsLst>
            <a:gs pos="0">
              <a:schemeClr val="accent2">
                <a:hueOff val="2746340"/>
                <a:satOff val="-48808"/>
                <a:lumOff val="1569"/>
                <a:alphaOff val="0"/>
                <a:tint val="1000"/>
              </a:schemeClr>
            </a:gs>
            <a:gs pos="68000">
              <a:schemeClr val="accent2">
                <a:hueOff val="2746340"/>
                <a:satOff val="-48808"/>
                <a:lumOff val="1569"/>
                <a:alphaOff val="0"/>
                <a:tint val="77000"/>
              </a:schemeClr>
            </a:gs>
            <a:gs pos="81000">
              <a:schemeClr val="accent2">
                <a:hueOff val="2746340"/>
                <a:satOff val="-48808"/>
                <a:lumOff val="1569"/>
                <a:alphaOff val="0"/>
                <a:tint val="79000"/>
              </a:schemeClr>
            </a:gs>
            <a:gs pos="86000">
              <a:schemeClr val="accent2">
                <a:hueOff val="2746340"/>
                <a:satOff val="-48808"/>
                <a:lumOff val="1569"/>
                <a:alphaOff val="0"/>
                <a:tint val="73000"/>
              </a:schemeClr>
            </a:gs>
            <a:gs pos="100000">
              <a:schemeClr val="accent2">
                <a:hueOff val="2746340"/>
                <a:satOff val="-48808"/>
                <a:lumOff val="1569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2746340"/>
              <a:satOff val="-48808"/>
              <a:lumOff val="1569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ВАРЯТ  В НАПЛИТНОЙ ПОСУДЕ </a:t>
          </a:r>
        </a:p>
      </dsp:txBody>
      <dsp:txXfrm>
        <a:off x="6775098" y="972108"/>
        <a:ext cx="1934891" cy="1296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380ED-9BBA-4485-B814-D9D3AD42AB28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45D88-85F6-4BB9-B813-12D5DBE15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user/PaktikaFST/videos?flow=grid&amp;view=0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stronom.ru/" TargetMode="External"/><Relationship Id="rId2" Type="http://schemas.openxmlformats.org/officeDocument/2006/relationships/hyperlink" Target="http://www.buro-pro.ru/index.php?option=com_content&amp;view=article&amp;id=36&amp;Itemid=2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460432" cy="5517232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3200" b="1" spc="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УРОК ПО ТЕМЕ: </a:t>
            </a:r>
            <a:r>
              <a:rPr lang="ru-RU" sz="2800" b="1" spc="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2800" b="1" spc="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800" b="1" spc="30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ОРГАНИЗАЦИЯ РАБОТЫ ГОРЯЧЕГО ЦЕХА </a:t>
            </a:r>
            <a:br>
              <a:rPr lang="ru-RU" sz="2800" b="1" spc="30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2800" b="1" spc="30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НА ПРЕДПРИЯТИЯХ ОБЩЕСТВЕННОГО ПИТАНИЯ</a:t>
            </a:r>
            <a:endParaRPr lang="ru-RU" sz="2800" b="1" spc="30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4581128"/>
            <a:ext cx="8460432" cy="1268760"/>
          </a:xfrm>
          <a:prstGeom prst="rect">
            <a:avLst/>
          </a:prstGeom>
        </p:spPr>
        <p:txBody>
          <a:bodyPr vert="horz" lIns="45720" rIns="45720" anchor="ctr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hlinkClick r:id="rId2"/>
              </a:rPr>
              <a:t>Пищевое оборудование «Практика»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75856" y="5705872"/>
            <a:ext cx="5868144" cy="11521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45720" rIns="45720" anchor="ctr">
            <a:normAutofit fontScale="975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600" b="1" spc="60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ПРЕПОДАВАТЕЛЬ: Жарикова И.Н. </a:t>
            </a:r>
          </a:p>
          <a:p>
            <a:pPr algn="ctr"/>
            <a:r>
              <a:rPr lang="ru-RU" sz="1600" b="1" spc="60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ГРУППА № 182</a:t>
            </a:r>
          </a:p>
          <a:p>
            <a:pPr algn="ctr"/>
            <a:r>
              <a:rPr lang="ru-RU" sz="1600" b="1" spc="60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СПБ УЛ.РУСТАВЕЛИ Д.35</a:t>
            </a:r>
          </a:p>
          <a:p>
            <a:pPr algn="ctr"/>
            <a:r>
              <a:rPr lang="ru-RU" sz="1600" b="1" spc="60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2012-2013 УЧЕБНЫЙ ГОД</a:t>
            </a:r>
            <a:endParaRPr lang="ru-RU" sz="1600" b="1" spc="60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116632"/>
            <a:ext cx="8712968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45720" rIns="45720" anchor="ctr">
            <a:normAutofit fontScale="925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6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ГБОУ НПО ПРОФЕССИОНАЛЬНЫЙ ЛИЦЕЙ КУЛИНАРНОГО МАСТЕРСТВА</a:t>
            </a:r>
            <a:endParaRPr kumimoji="0" lang="ru-RU" sz="1400" b="1" i="0" u="none" strike="noStrike" kern="1200" cap="none" spc="600" normalizeH="0" baseline="0" noProof="0" dirty="0">
              <a:ln w="50800"/>
              <a:solidFill>
                <a:schemeClr val="bg1">
                  <a:shade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700809"/>
            <a:ext cx="8208912" cy="11521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ru-RU" sz="28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Технологический процесс приготовления первых блюд состоит из двух этапов:</a:t>
            </a:r>
            <a:endParaRPr lang="ru-RU" sz="280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88640"/>
            <a:ext cx="8208912" cy="12241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СУПОВОЕ ОТДЕЛЕНИЕ ГОРЯЧЕГО ЦЕХА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3212976"/>
          <a:ext cx="8280920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6156176" y="5805264"/>
            <a:ext cx="1080120" cy="64807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332656"/>
            <a:ext cx="8208912" cy="10801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spc="300" dirty="0" smtClean="0">
                <a:solidFill>
                  <a:schemeClr val="bg1"/>
                </a:solidFill>
              </a:rPr>
              <a:t>КЛАССИЧЕСКАЯ ТЕХНОЛОГИЧЕСКАЯ СХЕМА ПРЕДПОЛАГАЕТ ОРГАНИЗАЦИЮ ТРЁХ РАБОЧИХ МЕСТ</a:t>
            </a:r>
            <a:endParaRPr lang="ru-RU" sz="2400" b="1" spc="300" dirty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67544" y="2060848"/>
          <a:ext cx="8208912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320"/>
            <a:ext cx="8424936" cy="63230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000" b="1" spc="300" dirty="0" smtClean="0"/>
              <a:t>1. НА РАБОЧЕМ МЕСТЕ ПОВАРА ДОЛЖНЫ БЫТЬ: </a:t>
            </a:r>
            <a:br>
              <a:rPr lang="ru-RU" sz="2000" b="1" spc="300" dirty="0" smtClean="0"/>
            </a:br>
            <a:r>
              <a:rPr lang="ru-RU" sz="2000" b="1" spc="300" dirty="0" smtClean="0"/>
              <a:t>    ЭЛЕКТРОННЫЕ ВЕСЫ, </a:t>
            </a:r>
            <a:br>
              <a:rPr lang="ru-RU" sz="2000" b="1" spc="300" dirty="0" smtClean="0"/>
            </a:br>
            <a:r>
              <a:rPr lang="ru-RU" sz="2000" b="1" spc="300" dirty="0" smtClean="0"/>
              <a:t>    КОМПЛЕКТ НОЖЕЙ ПОВАРСКОЙ ТРОЙКИ, </a:t>
            </a:r>
            <a:br>
              <a:rPr lang="ru-RU" sz="2000" b="1" spc="300" dirty="0" smtClean="0"/>
            </a:br>
            <a:r>
              <a:rPr lang="ru-RU" sz="2000" b="1" spc="300" dirty="0" smtClean="0"/>
              <a:t>    ИНВЕНТАРЬ ГОРЯЧЕГО ЦЕХА, </a:t>
            </a:r>
            <a:br>
              <a:rPr lang="ru-RU" sz="2000" b="1" spc="300" dirty="0" smtClean="0"/>
            </a:br>
            <a:r>
              <a:rPr lang="ru-RU" sz="2000" b="1" spc="300" dirty="0" smtClean="0"/>
              <a:t>    РАЗДЕЛОЧНЫЕ ДОСКИ. </a:t>
            </a:r>
            <a:br>
              <a:rPr lang="ru-RU" sz="2000" b="1" spc="300" dirty="0" smtClean="0"/>
            </a:br>
            <a:r>
              <a:rPr lang="ru-RU" sz="2000" b="1" spc="300" dirty="0" smtClean="0"/>
              <a:t> 2. РАБОЧЕЕ МЕСТО ПОВАРА ДОЛЖНО БЫТЬ ОСНАЩЕНО СТОЙКОЙ С ПРИПРАВАМИ. </a:t>
            </a:r>
            <a:br>
              <a:rPr lang="ru-RU" sz="2000" b="1" spc="300" dirty="0" smtClean="0"/>
            </a:br>
            <a:r>
              <a:rPr lang="ru-RU" sz="2000" b="1" spc="300" dirty="0" smtClean="0"/>
              <a:t> 3. ДЛЯ ШИРОКОГО АССОРТИМЕНТА СУПОВ, НАБОР ПРОДУКТОВ СУПОВОЙ  ГОРКИ МОЖЕТ ВКЛЮЧАТЬ: СОЛЁНЫЕ ОГУРЦЫ, ЛУК, ЗЕЛЕНЬ, ОЛИВКИ, МАСЛИНЫ, ЛИМОН, ГРЕНКИ И Т.Д.</a:t>
            </a:r>
            <a:br>
              <a:rPr lang="ru-RU" sz="2000" b="1" spc="300" dirty="0" smtClean="0"/>
            </a:br>
            <a:r>
              <a:rPr lang="ru-RU" sz="2000" b="1" spc="300" dirty="0" smtClean="0"/>
              <a:t>4. ТЕХНОЛОГИЧЕСКАЯ ЛИНИЯ ГОРЯЧЕГО ЦЕХА ПО ПРИГОТОВЛЕНИЮ СУПОВ  МОЖЕТ ВКЛЮЧАТЬ:</a:t>
            </a:r>
            <a:br>
              <a:rPr lang="ru-RU" sz="2000" b="1" spc="300" dirty="0" smtClean="0"/>
            </a:br>
            <a:r>
              <a:rPr lang="ru-RU" sz="2000" b="1" spc="300" dirty="0" smtClean="0"/>
              <a:t>  ПРОИЗВОДСТВЕННЫЕ СТОЛЫ;</a:t>
            </a:r>
            <a:br>
              <a:rPr lang="ru-RU" sz="2000" b="1" spc="300" dirty="0" smtClean="0"/>
            </a:br>
            <a:r>
              <a:rPr lang="ru-RU" sz="2000" b="1" spc="300" dirty="0" smtClean="0"/>
              <a:t>  ПИЩЕВАРОЧНЫЕ КОТЛЫ;</a:t>
            </a:r>
            <a:br>
              <a:rPr lang="ru-RU" sz="2000" b="1" spc="300" dirty="0" smtClean="0"/>
            </a:br>
            <a:r>
              <a:rPr lang="ru-RU" sz="2000" b="1" spc="300" dirty="0" smtClean="0"/>
              <a:t>  ГАЗОВЫЕ И ЭЛЕКТРИЧЕСКИЕ ПЛИТЫ;</a:t>
            </a:r>
            <a:br>
              <a:rPr lang="ru-RU" sz="2000" b="1" spc="300" dirty="0" smtClean="0"/>
            </a:br>
            <a:r>
              <a:rPr lang="ru-RU" sz="2000" b="1" spc="300" dirty="0" smtClean="0"/>
              <a:t>  ЭЛЕКТРОКИПЯТИЛЬНИКИ;</a:t>
            </a:r>
            <a:br>
              <a:rPr lang="ru-RU" sz="2000" b="1" spc="300" dirty="0" smtClean="0"/>
            </a:br>
            <a:r>
              <a:rPr lang="ru-RU" sz="2000" b="1" spc="300" dirty="0" smtClean="0"/>
              <a:t>  ПРИВОД УНИВЕРСАЛЬНЫЙ;</a:t>
            </a:r>
            <a:br>
              <a:rPr lang="ru-RU" sz="2000" b="1" spc="300" dirty="0" smtClean="0"/>
            </a:br>
            <a:r>
              <a:rPr lang="ru-RU" sz="2000" b="1" spc="300" dirty="0" smtClean="0"/>
              <a:t>  ОВОЩЕРЕЗАТЕЛЬНАЯ МАШИНА ИЛИ КУХОННЫЙ ПРОЦЕССОР;</a:t>
            </a:r>
            <a:br>
              <a:rPr lang="ru-RU" sz="2000" b="1" spc="300" dirty="0" smtClean="0"/>
            </a:br>
            <a:r>
              <a:rPr lang="ru-RU" sz="2000" b="1" spc="300" dirty="0" smtClean="0"/>
              <a:t> 5. В ЭТОЙ ЧАСТИ ГОРЯЧЕГО ЦЕХА ГОТОВЯТ БУЛЬОНЫ, СУПЫ, ГАРНИРЫ, СЛАДКИЕ БЛЮДА И Т. Д.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Александра\Изображения\Структура ПОП\Горячий цех (1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1" y="135086"/>
            <a:ext cx="8809589" cy="660628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8640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spc="300" dirty="0" smtClean="0"/>
              <a:t>СОУСНОЕ ОТДЕЛЕНИЕ ГОРЯЧЕГО ЦЕХА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5400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200" b="1" spc="300" dirty="0" smtClean="0"/>
              <a:t>СОУСНОЕ ОТДЕЛЕНИЕ ПРЕДНАЗНАЧЕНО ДЛЯ ПРИГОТОВЛЕНИЯ ВТОРЫХ БЛЮД, ГАРНИРОВ И СОУСОВ. </a:t>
            </a:r>
          </a:p>
          <a:p>
            <a:r>
              <a:rPr lang="ru-RU" sz="2200" b="1" spc="300" dirty="0" smtClean="0"/>
              <a:t>ДЛЯ ВЫПОЛНЕНИЯ РАЗЛИЧНЫХ ПРОЦЕССОВ ТЕПЛОВОЙ И МЕХАНИЧЕСКОЙ ОБРАБОТКИ ПРОДУКТОВ РАБОЧИЕ МЕСТА ОСНАЩЕНЫ СООТВЕТСТВУЮЩИМ ОБОРУДОВАНИЕМ И РАЗНООБРАЗНОЙ ПОСУДОЙ, ИНСТРУМЕНТАМИ, ИНВЕНТАРЁМ </a:t>
            </a:r>
          </a:p>
          <a:p>
            <a:r>
              <a:rPr lang="ru-RU" sz="2200" b="1" spc="300" dirty="0" smtClean="0"/>
              <a:t>В ЭТОЙ ЧАСТИ ГОРЯЧЕГО ЦЕХА ГОТОВЯТ ВСЕ ВТОРЫЕ БЛЮДА, ИСПОЛЬЗУЯ РАЗЛИЧНЫЕ ПРИЁМЫ ТЕПЛОВОЙ ОБРАБОТКИ - ЖАРЕНИЕ, ВАРКА, ПРИПУСКАНИЕ, ТУШЕНИЕ, ЗАПЕКАНИЕ, ВЫПЕКАНИЕ, РАЗОГРЕВ И ДОВЕДЕНИЕ БЛЮД ДО ГОТОВНОСТИ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9512" y="239542"/>
            <a:ext cx="8712968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spc="300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ОРГАНИЗАЦИЯ РАБОЧЕГО МЕСТА ПОВАРА ПО ПРИГОТОВЛЕНИЮ ГАРНИРОВ ИЗ КРУП, ТРЕБУЕТ СЛЕДУЮЩИХ ТЕХНОЛОГИЧЕСКИЙ ОПЕРАЦИЙ:</a:t>
            </a:r>
            <a:endParaRPr kumimoji="0" lang="ru-RU" sz="2400" b="1" i="0" u="none" strike="noStrike" spc="300" normalizeH="0" baseline="0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79512" y="2060848"/>
          <a:ext cx="8712968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3571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96944" cy="61926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b="1" spc="300" dirty="0" smtClean="0"/>
              <a:t>1. РАБОЧИЕ МЕСТА ДЛЯ ВАРКИ, ТУШЕНИЯ, ПРИПУСКАНИЯ И ЗАПЕКАНИЯ ПРОДУКТОВ ОРГАНИЗУЮТСЯ С УЧЁТОМ ВЫПОЛНЕНИЯ ПОВАРАМИ НЕСКОЛЬКИХ ОПЕРАЦИЙ  ОДНОВРЕМЕННО. </a:t>
            </a:r>
            <a:br>
              <a:rPr lang="ru-RU" sz="2000" b="1" spc="300" dirty="0" smtClean="0"/>
            </a:br>
            <a:r>
              <a:rPr lang="ru-RU" sz="2000" b="1" spc="300" dirty="0" smtClean="0"/>
              <a:t>2. С ЭТОЙ ЦЕЛЬЮ ТЕПЛОВОЕ ОБОРУДОВАНИЕ (ЭЛЕКТРОПЛИТЫ, ЖАРОЧНЫЕ ШКАФЫ ИЛИ КОНВЕКТОМАТЫ, ЭЛЕКТРОСКОВОРОДЫ) ГРУППИРУЮТ С РАСЧЁТОМ УДОБСТВА ПЕРЕХОДА ПОВАРОВ ОТ ОДНОЙ ОПЕРАЦИИ К ДРУГОЙ.</a:t>
            </a:r>
            <a:br>
              <a:rPr lang="ru-RU" sz="2000" b="1" spc="300" dirty="0" smtClean="0"/>
            </a:br>
            <a:r>
              <a:rPr lang="ru-RU" sz="2000" b="1" spc="300" dirty="0" smtClean="0"/>
              <a:t> 3. ВСПОМОГАТЕЛЬНЫЕ ОПЕРАЦИИ ОСУЩЕСТВЛЯЮТСЯ НА ПРОИЗВОДСТВЕННЫХ СТОЛАХ, УСТАНОВЛЕННЫХ ПАРАЛЛЕЛЬНО ТЕПЛОВОЙ ЛИНИИ. </a:t>
            </a:r>
            <a:br>
              <a:rPr lang="ru-RU" sz="2000" b="1" spc="300" dirty="0" smtClean="0"/>
            </a:br>
            <a:r>
              <a:rPr lang="ru-RU" sz="2000" b="1" spc="300" dirty="0" smtClean="0"/>
              <a:t>4. ТЕПЛОВОЕ ОБОРУДОВАНИЕ МОЖНО СТАВИТЬ НЕ ТОЛЬКО В ЛИНИЮ, НО И ОСТРОВНЫМ СПОСОБОМ.</a:t>
            </a:r>
            <a:br>
              <a:rPr lang="ru-RU" sz="2000" b="1" spc="300" dirty="0" smtClean="0"/>
            </a:br>
            <a:endParaRPr lang="ru-RU" sz="2000" b="1" spc="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User\Desktop\Александра\Изображения\Структура ПОП\Горячий цех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474" y="365760"/>
            <a:ext cx="8870985" cy="594356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908720"/>
          </a:xfrm>
        </p:spPr>
        <p:txBody>
          <a:bodyPr>
            <a:normAutofit fontScale="90000"/>
          </a:bodyPr>
          <a:lstStyle/>
          <a:p>
            <a:r>
              <a:rPr lang="ru-RU" sz="5400" b="1" spc="600" dirty="0" smtClean="0"/>
              <a:t>источники</a:t>
            </a:r>
            <a:endParaRPr lang="ru-RU" sz="5400" b="1" spc="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043608" y="908720"/>
            <a:ext cx="8100392" cy="594928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Крылов Е. С. Электромеханическое оборудование / Е. С. Крылов. – М.: ЗАО «Издательский дом «Ресторанные ведомости», 2005. – 160 с.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Золин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В. П. Технологическое оборудование общественного питания: Учебник для нач. проф. образования / В. П.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Золин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– 8-е изд.,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допол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– Издательский центр «Академия», 2009. – 320 с.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Усов В. В. Организация производства и обслуживания на предприятиях общественного питания: Учеб. пособие для нач. проф. образования / В. В. Усов. – 6-е изд.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переаб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и доп. – М.: Издательский центр «Академия», 2008. – 432 с.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Сопачева Т. А. Оборудование предприятий общественного питания. Рабочая тетрадь: учеб. пособие для нач. проф. образования / Т. А. Сопачева, М. В. Володина. – М.: Издательский центр «Академия», 2010. – 112 с.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Сайт компании «Бюро проектирования»: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http://www.buro-pro.ru/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Гастрономъ.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http://www.gastronom.ru/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b="1" spc="600" dirty="0" smtClean="0"/>
              <a:t>ВОПРОСЫ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2215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ru-RU" sz="3800" b="1" spc="600" dirty="0" smtClean="0"/>
              <a:t>1. НАЗНАЧЕНИЕ ГОРЯЧЕГО ЦЕХА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ru-RU" sz="3800" b="1" spc="600" dirty="0" smtClean="0"/>
              <a:t>2.ОРГАНИЗАЦИЯ РАБОЧИХ МЕСТ  ЦЕХА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ru-RU" sz="3800" b="1" spc="600" dirty="0" smtClean="0"/>
              <a:t>3. ВИДЫ ТЕХНОЛОГИЧЕСКОГО ОБОРУДОВАНИЯ ГОРЯЧЕГО ЦЕХА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ru-RU" sz="3800" b="1" spc="600" dirty="0" smtClean="0"/>
              <a:t>4. ОХРАНА ТРУДА, ТЕХНИКА БЕЗОПАСНОСТИ ПРИ РАБОТЕ В ГОРЯЧЕМ ЦЕХУ</a:t>
            </a:r>
            <a:endParaRPr lang="ru-RU" spc="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spc="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ЦЕЛИ  УРОКА</a:t>
            </a:r>
            <a:endParaRPr lang="ru-RU" b="1" spc="6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/>
              <a:t>ОБРАЗОВАТЕЛЬНАЯ </a:t>
            </a:r>
          </a:p>
          <a:p>
            <a:pPr>
              <a:buNone/>
            </a:pPr>
            <a:r>
              <a:rPr lang="ru-RU" sz="2800" dirty="0" smtClean="0"/>
              <a:t>	Систематизировать теоретические и практические знания </a:t>
            </a:r>
          </a:p>
          <a:p>
            <a:r>
              <a:rPr lang="ru-RU" b="1" dirty="0" smtClean="0"/>
              <a:t>РАЗВИВАЮЩАЯ</a:t>
            </a:r>
          </a:p>
          <a:p>
            <a:pPr marL="365760" lvl="1" indent="-283464">
              <a:spcBef>
                <a:spcPts val="600"/>
              </a:spcBef>
              <a:buSzPct val="80000"/>
              <a:buNone/>
            </a:pPr>
            <a:r>
              <a:rPr lang="ru-RU" dirty="0" smtClean="0"/>
              <a:t>	Актуализировать знания в рамках междисциплинарных связей</a:t>
            </a:r>
          </a:p>
          <a:p>
            <a:r>
              <a:rPr lang="ru-RU" b="1" dirty="0" smtClean="0"/>
              <a:t>В ОСПИТАТЕЛЬНАЯ </a:t>
            </a:r>
          </a:p>
          <a:p>
            <a:pPr>
              <a:buNone/>
            </a:pPr>
            <a:r>
              <a:rPr lang="ru-RU" sz="2800" dirty="0" smtClean="0"/>
              <a:t>	Повысить профессиональный уровень и стимулировать стремление к самообразованию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0" y="1124744"/>
            <a:ext cx="3672408" cy="183477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2000" cap="all" spc="3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ГОРЯЧИЙ ЦЕХ - ГЛАВНОЕ ПРОИЗВОДСТВЕННОЕ ПОМЕЩЕНИЕ</a:t>
            </a:r>
            <a:endParaRPr lang="ru-RU" sz="2000" spc="30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08104" y="2998765"/>
            <a:ext cx="3312368" cy="24464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fontScale="925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spc="3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РАБОЧИЕ МЕСТА РАСПОЛОЖЕНЫ ТАК, ЧТОБЫ УДОБНО БЫЛО ЗАВЕРШИТЬ ТЕХНОЛОГИЧЕСКИЙ ПРОЦЕСС ПРИГОТОВЛЕНИЯ ПИЩИ</a:t>
            </a:r>
          </a:p>
        </p:txBody>
      </p:sp>
      <p:pic>
        <p:nvPicPr>
          <p:cNvPr id="2049" name="Picture 1" descr="C:\Users\User\Desktop\Александра\Изображения\Структура ПОП\Горячий цех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59680"/>
            <a:ext cx="4824536" cy="499282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25315"/>
            <a:ext cx="184731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251520" y="116632"/>
          <a:ext cx="8640960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5610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Схема 2"/>
          <p:cNvGraphicFramePr/>
          <p:nvPr/>
        </p:nvGraphicFramePr>
        <p:xfrm>
          <a:off x="179512" y="188640"/>
          <a:ext cx="8784976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586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Александра\Изображения\Структура ПОП\Горячий цех (11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135088"/>
            <a:ext cx="8784976" cy="65878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80920" cy="576064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1. </a:t>
            </a:r>
            <a:r>
              <a:rPr lang="ru-RU" sz="2800" b="1" spc="3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ГОРЯЧИЙ ЦЕХ СВЯЗАН СО ВСЕМИ ПРОИЗВОДСТВЕННЫМИ И ТОРГОВЫМИ ПОМЕЩЕНИЯМИ, ПОЭТОМУ РАСПОЛАГАЕТСЯ ВБЛИЗИ ХОЛОДНОГО ЦЕХА, РАЗДАЧИ И МОЕЧНОЙ СТОЛОВОЙ ПОСУДЫ. </a:t>
            </a:r>
            <a:br>
              <a:rPr lang="ru-RU" sz="2800" b="1" spc="300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ru-RU" sz="2800" b="1" spc="3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2. В ГОРЯЧИЙ ЦЕХ НАПРАВЛЯЮТСЯ П/Ф ИЗ ВСЕХ ЗАГОТОВОЧНЫХ ЦЕХОВ, ПОЭТОМУ ЕГО РАСПОЛАГАЮТ ТАКИМ ОБРАЗОМ, ЧТОБЫ ОН ИМЕЛ УДОБНОЕ СООБЩЕНИЕ С ГРУППОЙ ЗАГОТОВОЧНЫХ ЦЕХОВ, КЛАДОВОЙ СУТОЧНОГО ЗАПАСА СЫРЬЯ, МОЕЧНОЙ КУХОННОЙ ПОСУДЫ.</a:t>
            </a:r>
            <a:endParaRPr lang="ru-RU" sz="2800" b="1" spc="300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79512" y="188221"/>
            <a:ext cx="8496944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normalizeH="0" baseline="0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РАБОТА ПОВАРА ГОРЯЧЕГО ЦЕХА НАЧИНАЕТСЯ: </a:t>
            </a:r>
            <a:endParaRPr kumimoji="0" lang="ru-RU" sz="2400" b="1" i="0" u="none" strike="noStrike" normalizeH="0" baseline="0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normalizeH="0" baseline="0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79512" y="2132856"/>
          <a:ext cx="8496944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4257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215</TotalTime>
  <Words>576</Words>
  <Application>Microsoft Office PowerPoint</Application>
  <PresentationFormat>Экран (4:3)</PresentationFormat>
  <Paragraphs>72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Техническая</vt:lpstr>
      <vt:lpstr>УРОК ПО ТЕМЕ:   ОРГАНИЗАЦИЯ РАБОТЫ ГОРЯЧЕГО ЦЕХА  НА ПРЕДПРИЯТИЯХ ОБЩЕСТВЕННОГО ПИТАНИЯ</vt:lpstr>
      <vt:lpstr>ВОПРОСЫ УРОКА</vt:lpstr>
      <vt:lpstr>ЦЕЛИ  УРОКА</vt:lpstr>
      <vt:lpstr>ГОРЯЧИЙ ЦЕХ - ГЛАВНОЕ ПРОИЗВОДСТВЕННОЕ ПОМЕЩЕНИЕ</vt:lpstr>
      <vt:lpstr>Слайд 5</vt:lpstr>
      <vt:lpstr>Слайд 6</vt:lpstr>
      <vt:lpstr>Слайд 7</vt:lpstr>
      <vt:lpstr>1. ГОРЯЧИЙ ЦЕХ СВЯЗАН СО ВСЕМИ ПРОИЗВОДСТВЕННЫМИ И ТОРГОВЫМИ ПОМЕЩЕНИЯМИ, ПОЭТОМУ РАСПОЛАГАЕТСЯ ВБЛИЗИ ХОЛОДНОГО ЦЕХА, РАЗДАЧИ И МОЕЧНОЙ СТОЛОВОЙ ПОСУДЫ.  2. В ГОРЯЧИЙ ЦЕХ НАПРАВЛЯЮТСЯ П/Ф ИЗ ВСЕХ ЗАГОТОВОЧНЫХ ЦЕХОВ, ПОЭТОМУ ЕГО РАСПОЛАГАЮТ ТАКИМ ОБРАЗОМ, ЧТОБЫ ОН ИМЕЛ УДОБНОЕ СООБЩЕНИЕ С ГРУППОЙ ЗАГОТОВОЧНЫХ ЦЕХОВ, КЛАДОВОЙ СУТОЧНОГО ЗАПАСА СЫРЬЯ, МОЕЧНОЙ КУХОННОЙ ПОСУДЫ.</vt:lpstr>
      <vt:lpstr>Слайд 9</vt:lpstr>
      <vt:lpstr>Технологический процесс приготовления первых блюд состоит из двух этапов:</vt:lpstr>
      <vt:lpstr> </vt:lpstr>
      <vt:lpstr>1. НА РАБОЧЕМ МЕСТЕ ПОВАРА ДОЛЖНЫ БЫТЬ:      ЭЛЕКТРОННЫЕ ВЕСЫ,      КОМПЛЕКТ НОЖЕЙ ПОВАРСКОЙ ТРОЙКИ,      ИНВЕНТАРЬ ГОРЯЧЕГО ЦЕХА,      РАЗДЕЛОЧНЫЕ ДОСКИ.   2. РАБОЧЕЕ МЕСТО ПОВАРА ДОЛЖНО БЫТЬ ОСНАЩЕНО СТОЙКОЙ С ПРИПРАВАМИ.   3. ДЛЯ ШИРОКОГО АССОРТИМЕНТА СУПОВ, НАБОР ПРОДУКТОВ СУПОВОЙ  ГОРКИ МОЖЕТ ВКЛЮЧАТЬ: СОЛЁНЫЕ ОГУРЦЫ, ЛУК, ЗЕЛЕНЬ, ОЛИВКИ, МАСЛИНЫ, ЛИМОН, ГРЕНКИ И Т.Д. 4. ТЕХНОЛОГИЧЕСКАЯ ЛИНИЯ ГОРЯЧЕГО ЦЕХА ПО ПРИГОТОВЛЕНИЮ СУПОВ  МОЖЕТ ВКЛЮЧАТЬ:   ПРОИЗВОДСТВЕННЫЕ СТОЛЫ;   ПИЩЕВАРОЧНЫЕ КОТЛЫ;   ГАЗОВЫЕ И ЭЛЕКТРИЧЕСКИЕ ПЛИТЫ;   ЭЛЕКТРОКИПЯТИЛЬНИКИ;   ПРИВОД УНИВЕРСАЛЬНЫЙ;   ОВОЩЕРЕЗАТЕЛЬНАЯ МАШИНА ИЛИ КУХОННЫЙ ПРОЦЕССОР;  5. В ЭТОЙ ЧАСТИ ГОРЯЧЕГО ЦЕХА ГОТОВЯТ БУЛЬОНЫ, СУПЫ, ГАРНИРЫ, СЛАДКИЕ БЛЮДА И Т. Д. </vt:lpstr>
      <vt:lpstr>Слайд 13</vt:lpstr>
      <vt:lpstr> СОУСНОЕ ОТДЕЛЕНИЕ ГОРЯЧЕГО ЦЕХА </vt:lpstr>
      <vt:lpstr>Слайд 15</vt:lpstr>
      <vt:lpstr>1. РАБОЧИЕ МЕСТА ДЛЯ ВАРКИ, ТУШЕНИЯ, ПРИПУСКАНИЯ И ЗАПЕКАНИЯ ПРОДУКТОВ ОРГАНИЗУЮТСЯ С УЧЁТОМ ВЫПОЛНЕНИЯ ПОВАРАМИ НЕСКОЛЬКИХ ОПЕРАЦИЙ  ОДНОВРЕМЕННО.  2. С ЭТОЙ ЦЕЛЬЮ ТЕПЛОВОЕ ОБОРУДОВАНИЕ (ЭЛЕКТРОПЛИТЫ, ЖАРОЧНЫЕ ШКАФЫ ИЛИ КОНВЕКТОМАТЫ, ЭЛЕКТРОСКОВОРОДЫ) ГРУППИРУЮТ С РАСЧЁТОМ УДОБСТВА ПЕРЕХОДА ПОВАРОВ ОТ ОДНОЙ ОПЕРАЦИИ К ДРУГОЙ.  3. ВСПОМОГАТЕЛЬНЫЕ ОПЕРАЦИИ ОСУЩЕСТВЛЯЮТСЯ НА ПРОИЗВОДСТВЕННЫХ СТОЛАХ, УСТАНОВЛЕННЫХ ПАРАЛЛЕЛЬНО ТЕПЛОВОЙ ЛИНИИ.  4. ТЕПЛОВОЕ ОБОРУДОВАНИЕ МОЖНО СТАВИТЬ НЕ ТОЛЬКО В ЛИНИЮ, НО И ОСТРОВНЫМ СПОСОБОМ. </vt:lpstr>
      <vt:lpstr>Слайд 17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ГОРЯЧЕГО ЦЕХА НА ПРЕДПРИЯТИЯХ ОБЩЕСТВЕННОГО ПИТАНИЯ</dc:title>
  <dc:creator>Mama</dc:creator>
  <cp:lastModifiedBy>user</cp:lastModifiedBy>
  <cp:revision>23</cp:revision>
  <dcterms:created xsi:type="dcterms:W3CDTF">2012-10-27T15:53:16Z</dcterms:created>
  <dcterms:modified xsi:type="dcterms:W3CDTF">2013-07-15T09:41:14Z</dcterms:modified>
</cp:coreProperties>
</file>