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72" r:id="rId15"/>
    <p:sldId id="266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lreferat.com/%D0%92%D1%8B%D0%B4%D0%B0%D1%8E%D1%89%D0%B8%D0%B5%D1%81%D1%8F_%D0%BF%D0%B5%D0%B4%D0%B0%D0%B3%D0%BE%D0%B3%D0%B8_%D0%BF%D1%80%D0%BE%D1%88%D0%BB%D0%BE%D0%B3%D0%BE_2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556251">
            <a:off x="850559" y="1878171"/>
            <a:ext cx="7581845" cy="2531379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ВЫДАЮЩИЕСЯ ПЕДАГОГИ</a:t>
            </a:r>
            <a:endParaRPr lang="ru-RU" sz="40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Константин Дмитриевич Ушинский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(1824 - 1870). </a:t>
            </a:r>
            <a:endParaRPr lang="ru-RU" dirty="0"/>
          </a:p>
        </p:txBody>
      </p:sp>
      <p:pic>
        <p:nvPicPr>
          <p:cNvPr id="4" name="Содержимое 3" descr="Описание: http://ryabov-kozel.narod.ru/dict/pu_03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2000264" cy="204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71538" y="3643314"/>
            <a:ext cx="79296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Россия. Закончил юридический факультет Московского университета. Работал профессором в ярославском юридическом лицее, инспектором </a:t>
            </a:r>
            <a:r>
              <a:rPr lang="ru-RU" dirty="0" err="1" smtClean="0"/>
              <a:t>Ратчинского</a:t>
            </a:r>
            <a:r>
              <a:rPr lang="ru-RU" dirty="0" smtClean="0"/>
              <a:t> сиротского института, инспектором классов Смольного института благородных девиц. Является основоположником русской педагогической науки. Написал учебники “Родное слово” и “Детский мир”. Разработал “Проект учительской семинарии”. Обосновал принцип народности воспитания.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Лев Николаевич Толстой</a:t>
            </a:r>
            <a:r>
              <a:rPr lang="ru-RU" dirty="0" smtClean="0"/>
              <a:t> (1828 - 1910).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писание: http://ryabov-kozel.narod.ru/dict/pt_075.JPG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357158" y="928670"/>
            <a:ext cx="278608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20171825">
            <a:off x="973532" y="2668103"/>
            <a:ext cx="69570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Россия. Открыл в Ясной Поляне школу для детей крестьян, работал в ней учителем. Написал “Азбуку”, четыре книги для чтения, учебник по арифметике. Издавал педагогический журнал “Ясная Поляна”, написал ряд статей по вопросам обучения и воспитания детей из народа.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Николай Иванович Пирогов</a:t>
            </a:r>
            <a:r>
              <a:rPr lang="ru-RU" dirty="0" smtClean="0"/>
              <a:t> (1810 – 1881)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Надежда Константиновна Крупская</a:t>
            </a:r>
            <a:r>
              <a:rPr lang="ru-RU" dirty="0" smtClean="0"/>
              <a:t> (1869 – 1939)</a:t>
            </a:r>
            <a:endParaRPr lang="ru-RU" dirty="0"/>
          </a:p>
        </p:txBody>
      </p:sp>
      <p:pic>
        <p:nvPicPr>
          <p:cNvPr id="7" name="Содержимое 6" descr="Описание: http://ryabov-kozel.narod.ru/dict/pk_012.JPG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143116"/>
            <a:ext cx="171451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Описание: http://ryabov-kozel.narod.ru/dict/pp_050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2071678"/>
            <a:ext cx="2071702" cy="166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34" y="3857628"/>
            <a:ext cx="32861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Россия. Закончил медицинский факультет Московского университета. Работал попечителем одесского и киевского учебных округов. Критиковал сословно-профессиональное образование, выступал за общечеловеческое воспитание.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14942" y="2357430"/>
            <a:ext cx="3571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СССР. Закончила педагогический класс гимназии, училась на Высших женских курсах. Работала учительницей в вечерне-воскресной школе. Была заместителем наркома просвещения РСФСР, почетным академиком, доктором педагогических наук. Написала много работ по теории и методике обучения и воспитания. Стояла у истоков создания пионерской и комсомольской организаций, вела активную переписку с пионерами.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Ионин Игнатий Вячеславович</a:t>
            </a:r>
          </a:p>
          <a:p>
            <a:r>
              <a:rPr lang="ru-RU" b="1" dirty="0" smtClean="0"/>
              <a:t>(1893 - 1939) Незаслуженно забытый предшественник Макаренко, первым реализовавший ряд важнейших идей коллективного воспитания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1919 году основывает колонию (коммуну) в бывшем Михайловском дворце (позже школа получила название «Красные зори»). В школе-коммуне действовало самоуправление, общее собрание, работали сводные отряды. В коммуне функционировало мощное </a:t>
            </a:r>
            <a:r>
              <a:rPr lang="ru-RU" dirty="0" err="1" smtClean="0"/>
              <a:t>агрохозяйство</a:t>
            </a:r>
            <a:r>
              <a:rPr lang="ru-RU" dirty="0" smtClean="0"/>
              <a:t>, различные мастерские (слесарная, сапожная и т. д. ), собственная электростанция. В школе работала библиотека (9 тысяч томов), спортплощадки, была своя яхта. Тысячи делегаций, известных людей (в том числе Джон </a:t>
            </a:r>
            <a:r>
              <a:rPr lang="ru-RU" dirty="0" err="1" smtClean="0"/>
              <a:t>Дьюи</a:t>
            </a:r>
            <a:r>
              <a:rPr lang="ru-RU" dirty="0" smtClean="0"/>
              <a:t>) посещали «Красные зори». В 1937 г. Ионин был арестован, в 1939 умер в лагерной больнице.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Мария </a:t>
            </a:r>
            <a:r>
              <a:rPr lang="ru-RU" b="1" dirty="0" err="1" smtClean="0"/>
              <a:t>Монтессори</a:t>
            </a:r>
            <a:r>
              <a:rPr lang="ru-RU" b="1" dirty="0" smtClean="0"/>
              <a:t> (1870 – 1952). </a:t>
            </a:r>
            <a:r>
              <a:rPr lang="ru-RU" dirty="0" smtClean="0"/>
              <a:t>Итальянский врач – педагог. Ее идеи: - система самовоспитания, самообучения детей; - отрицала руководящую роль взрослого в воспитании и развитии детей. Разработала создание условий для развития детей на основе их психологических возрастных особенностей. Впервые ввела антропометрические измерения (вес, рост ребенка). Разработала систему сенсорного развития – </a:t>
            </a:r>
            <a:r>
              <a:rPr lang="ru-RU" dirty="0" err="1" smtClean="0"/>
              <a:t>развития</a:t>
            </a:r>
            <a:r>
              <a:rPr lang="ru-RU" dirty="0" smtClean="0"/>
              <a:t> органов чувств. Занятия длились 4 – 5 часов. Учреждение для детей называлось «Дом ребенка». Разработала принципы воспитания и развития: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Елизавета Николаевна </a:t>
            </a:r>
            <a:r>
              <a:rPr lang="ru-RU" sz="2000" b="1" dirty="0" err="1" smtClean="0"/>
              <a:t>Водовозова</a:t>
            </a:r>
            <a:r>
              <a:rPr lang="ru-RU" sz="2000" b="1" dirty="0" smtClean="0"/>
              <a:t> (1844 – 1923).</a:t>
            </a:r>
            <a:r>
              <a:rPr lang="ru-RU" sz="2000" dirty="0" smtClean="0"/>
              <a:t> Последовательница К.Д. Ушинского. Пропагандировала идею народности в воспитании и обучении, делала упор на умственное, физическое и нравственное воспитание. Ведущим методом является наблюдение, приоритетной темой является знакомство с трудом взрослых. 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Антон Семенович Макаренко</a:t>
            </a:r>
            <a:r>
              <a:rPr lang="ru-RU" dirty="0" smtClean="0"/>
              <a:t> (1888 - 1939). </a:t>
            </a:r>
            <a:endParaRPr lang="ru-RU" dirty="0"/>
          </a:p>
        </p:txBody>
      </p:sp>
      <p:pic>
        <p:nvPicPr>
          <p:cNvPr id="9" name="Содержимое 8" descr="Описание: http://ryabov-kozel.narod.ru/dict/pm_00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264320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СССР. Окончил Полтавский учительский институт. Был инспектором высшего начального училища, руководил колонией им. Горького и комунной им. Дзержинского. Написал ряд художественно-педагогических произведений: “Педагогическая поэма”, “Флаги на башнях”, “Книга для родителей” и др. Разработал теорию и методику воспитания в коллективе.</a:t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1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СССР. Окончил Полтавский учительский институт. Был инспектором высшего начального училища, руководил колонией им. Горького и комунной им. Дзержинского. Написал ряд художественно-педагогических произведений: “Педагогическая поэма”, “Флаги на башнях”, “Книга для родителей” и др. Разработал теорию и методику воспитания в коллективе.</a:t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1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0717569">
            <a:off x="1478501" y="3457395"/>
            <a:ext cx="71074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СССР. Окончил Полтавский учительский институт. Был инспектором высшего начального училища, руководил колонией им. Горького и </a:t>
            </a:r>
            <a:r>
              <a:rPr lang="ru-RU" dirty="0" err="1" smtClean="0"/>
              <a:t>комунной</a:t>
            </a:r>
            <a:r>
              <a:rPr lang="ru-RU" dirty="0" smtClean="0"/>
              <a:t> им. Дзержинского. Написал ряд художественно-педагогических произведений: “Педагогическая поэма”, “Флаги на башнях”, “Книга для родителей” и др. Разработал теорию и методику воспитания в коллективе.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Сухомлинский Василий Александрович</a:t>
            </a:r>
            <a:br>
              <a:rPr lang="ru-RU" b="1" dirty="0" smtClean="0"/>
            </a:br>
            <a:r>
              <a:rPr lang="ru-RU" b="1" dirty="0" smtClean="0"/>
              <a:t>(1918—1970)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&amp;Scy;&amp;ucy;&amp;khcy;&amp;ocy;&amp;mcy;&amp;lcy;&amp;icy;&amp;ncy;&amp;scy;&amp;kcy;&amp;icy;&amp;jcy; &amp;Vcy;&amp;acy;&amp;scy;&amp;icy;&amp;lcy;&amp;icy;&amp;jcy; &amp;Acy;&amp;lcy;&amp;iecy;&amp;kcy;&amp;scy;&amp;acy;&amp;ncy;&amp;dcy;&amp;rcy;&amp;ocy;&amp;vcy;&amp;icy;&amp;chcy;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28601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00298" y="2071679"/>
            <a:ext cx="61436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Сухомлинский создал оригинальную педагогическую систему, основывающуюся на принципах гуманизма, на признании личности ребенка высшей ценностью, на которую должны быть ориентированы процессы воспитания и образования, творческая деятельности сплоченного коллектива педагогов-единомышленников и учащихся. Коммунистическое воспитание Сухомлинский понимал как формирование «мыслящих личностей», а не послушных исполнителей партийных команд.</a:t>
            </a:r>
          </a:p>
          <a:p>
            <a:r>
              <a:rPr lang="ru-RU" dirty="0" smtClean="0"/>
              <a:t>Сухомлинский строил процесс обучения как радостный труд; большое внимание он уделял формированию мировоззрения учащихся; важная роль в обучении отводилась слову учителя, художественному стилю изложения, сочинению вместе с детьми сказок, художественных произведений.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Сухомлинский разработал комплексную эстетическую программу «воспитания красотой». Его система противостояла авторитарному воспитанию и критиковалась официальными педагогическими кругами за «абстрактный гуманизм».</a:t>
            </a:r>
          </a:p>
          <a:p>
            <a:r>
              <a:rPr lang="ru-RU" dirty="0" smtClean="0"/>
              <a:t>В целостном виде взгляды Сухомлинского представлены в «Этюдах о коммунистическом воспитании» (1967) и других произведениях. Его идеи воплощены в практику многих школ. Были созданы Международная ассоциация В. А. Сухомлинского и Международное объединение исследователей Сухомлинского, педагогический музей Сухомлинского в </a:t>
            </a:r>
            <a:r>
              <a:rPr lang="ru-RU" dirty="0" err="1" smtClean="0"/>
              <a:t>Павлышской</a:t>
            </a:r>
            <a:r>
              <a:rPr lang="ru-RU" dirty="0" smtClean="0"/>
              <a:t> школе (1975).</a:t>
            </a:r>
          </a:p>
          <a:p>
            <a:r>
              <a:rPr lang="ru-RU" dirty="0" smtClean="0"/>
              <a:t>Книга его жизни — «Сердце отдаю детям». Его жизнь — воспитание детей, личности. В условиях жестокого атеизма, тоталитарной системы и политической ксенофобии он воспитывал в детях чувство достоинства, воспитывал гражданина.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Конфуций — выдающийся педагог Древнего Китая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16877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Известный древнекитайский мудрец, основоположник философской школы «</a:t>
            </a:r>
            <a:r>
              <a:rPr lang="ru-RU" dirty="0" err="1" smtClean="0"/>
              <a:t>Жуцзя</a:t>
            </a:r>
            <a:r>
              <a:rPr lang="ru-RU" dirty="0" smtClean="0"/>
              <a:t>» Конфуций (551-479 гг. до н.э.) был первым крупным педагогом Китая не только с хронологической точки зрения, но и по значимости вклада, который он внес в развитие образования и педагогической мысли. </a:t>
            </a:r>
          </a:p>
          <a:p>
            <a:r>
              <a:rPr lang="ru-RU" dirty="0" smtClean="0"/>
              <a:t>Благодаря Конфуцию Китай в современной человеческой цивилизации предстает как уникальная страна — хранительница древней культуры.</a:t>
            </a:r>
          </a:p>
          <a:p>
            <a:endParaRPr lang="ru-RU" dirty="0"/>
          </a:p>
        </p:txBody>
      </p:sp>
      <p:pic>
        <p:nvPicPr>
          <p:cNvPr id="4" name="Рисунок 3" descr="http://www.6hm.eduhmao.ru/var/db/html/10559.tw_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185738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Ян </a:t>
            </a:r>
            <a:r>
              <a:rPr lang="ru-RU" b="1" i="1" dirty="0" err="1" smtClean="0"/>
              <a:t>Амос</a:t>
            </a:r>
            <a:r>
              <a:rPr lang="ru-RU" b="1" i="1" dirty="0" smtClean="0"/>
              <a:t> Коменский</a:t>
            </a:r>
            <a:r>
              <a:rPr lang="ru-RU" dirty="0" smtClean="0"/>
              <a:t> (1592 – 1670)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64333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Чехия. Закончил Богословский факультет </a:t>
            </a:r>
            <a:r>
              <a:rPr lang="ru-RU" dirty="0" err="1" smtClean="0"/>
              <a:t>Гейдельбергского</a:t>
            </a:r>
            <a:r>
              <a:rPr lang="ru-RU" dirty="0" smtClean="0"/>
              <a:t> университета в Германии. Работал учителем братской школы в Чехии. Его приглашали для улучшения школьного дела в разные страны: Англию, Швецию, Венгрию и др. Основоположник педагогической науки. Разработал классно-урочную систему обучения, написал первые иллюстрированные учебники.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Описание: http://ryabov-kozel.narod.ru/dict/pk_11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1857388" cy="185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Джон Локк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(1632 - 1704).</a:t>
            </a:r>
            <a:endParaRPr lang="ru-RU" dirty="0"/>
          </a:p>
        </p:txBody>
      </p:sp>
      <p:pic>
        <p:nvPicPr>
          <p:cNvPr id="4" name="Содержимое 3" descr="Описание: http://ryabov-kozel.narod.ru/dict/pl_06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200026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214414" y="3429000"/>
            <a:ext cx="73581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Англия. Закончил медицинский факультет Оксфордского университета. Работал домашним воспитателем. Разработал систему воспитания джентльмена, буржуазного дельца. Педагогические взгляды изложил в книге “Мысли о воспитании”.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Януш</a:t>
            </a:r>
            <a:r>
              <a:rPr lang="ru-RU" dirty="0" smtClean="0"/>
              <a:t> Корчак (22.07.1878-1942)</a:t>
            </a:r>
            <a:endParaRPr lang="ru-RU" dirty="0"/>
          </a:p>
        </p:txBody>
      </p:sp>
      <p:pic>
        <p:nvPicPr>
          <p:cNvPr id="5122" name="Picture 2" descr="&amp;YAcy;&amp;ncy;&amp;ucy;&amp;shcy; &amp;Kcy;&amp;ocy;&amp;rcy;&amp;chcy;&amp;acy;&amp;kcy; (1878—1942). &quot;&amp;Dcy;&amp;iecy;&amp;tcy;&amp;iecy;&amp;jcy; &amp;ncy;&amp;iecy;&amp;tcy; – &amp;iecy;&amp;scy;&amp;tcy;&amp;softcy; &amp;lcy;&amp;yucy;&amp;dcy;&amp;icy;. &amp;Ncy;&amp;ocy; &amp;scy; &amp;icy;&amp;ncy;&amp;ycy;&amp;mcy; &amp;mcy;&amp;acy;&amp;scy;&amp;shcy;&amp;tcy;&amp;acy;&amp;bcy;&amp;ocy;&amp;mcy; &amp;pcy;&amp;ocy;&amp;ncy;&amp;yacy;&amp;tcy;&amp;icy;&amp;jcy;, &amp;icy;&amp;ncy;&amp;ycy;&amp;mcy; &amp;zcy;&amp;acy;&amp;pcy;&amp;acy;&amp;scy;&amp;ocy;&amp;mcy; &amp;ocy;&amp;pcy;&amp;ycy;&amp;tcy;&amp;acy;, &amp;icy;&amp;ncy;&amp;ycy;&amp;mcy;&amp;icy; &amp;vcy;&amp;lcy;&amp;iecy;&amp;chcy;&amp;iecy;&amp;ncy;&amp;icy;&amp;yacy;&amp;mcy;&amp;icy;, &amp;icy;&amp;ncy;&amp;ocy;&amp;jcy; &amp;icy;&amp;gcy;&amp;rcy;&amp;ocy;&amp;jcy; &amp;chcy;&amp;ucy;&amp;vcy;&amp;scy;&amp;tcy;&amp;vcy;&quot;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1571636" cy="20717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857496"/>
            <a:ext cx="62865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своём раннем произведении "Исповедь мотылька" (1914), </a:t>
            </a:r>
            <a:r>
              <a:rPr lang="ru-RU" dirty="0" err="1" smtClean="0"/>
              <a:t>Януш</a:t>
            </a:r>
            <a:r>
              <a:rPr lang="ru-RU" dirty="0" smtClean="0"/>
              <a:t> Корчак написал: "Реформировать мир - это значит реформировать воспитание".</a:t>
            </a:r>
          </a:p>
          <a:p>
            <a:r>
              <a:rPr lang="ru-RU" dirty="0" smtClean="0"/>
              <a:t>Корчак всегда предостерегал от абсолютизации явлений и обобщений. В процессе воспитания речь идёт о конкретном ребёнке, который требует индивидуального подхода. Ребёнка нужно отслеживать в процессе развития, перемен, и уже, исходя из этого, вырабатывать наиболее эффективные приёмы воспитания. Процесс воспитания должен был подчинён идее положительного развития, как физического и духовного здоровья.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571613"/>
            <a:ext cx="6357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Генрик </a:t>
            </a:r>
            <a:r>
              <a:rPr lang="ru-RU" b="1" dirty="0" err="1" smtClean="0"/>
              <a:t>Гольдшмит</a:t>
            </a:r>
            <a:r>
              <a:rPr lang="ru-RU" b="1" dirty="0" smtClean="0"/>
              <a:t> (</a:t>
            </a:r>
            <a:r>
              <a:rPr lang="ru-RU" b="1" dirty="0" err="1" smtClean="0"/>
              <a:t>Януш</a:t>
            </a:r>
            <a:r>
              <a:rPr lang="ru-RU" b="1" dirty="0" smtClean="0"/>
              <a:t> Корчак)</a:t>
            </a:r>
            <a:r>
              <a:rPr lang="ru-RU" dirty="0" smtClean="0"/>
              <a:t> родился 22 июля 1878(79) года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Жан-Жак Руссо</a:t>
            </a:r>
            <a:r>
              <a:rPr lang="ru-RU" dirty="0" smtClean="0"/>
              <a:t> (1746 - 1827).</a:t>
            </a:r>
            <a:endParaRPr lang="ru-RU" dirty="0"/>
          </a:p>
        </p:txBody>
      </p:sp>
      <p:pic>
        <p:nvPicPr>
          <p:cNvPr id="4" name="Содержимое 3" descr="Описание: http://ryabov-kozel.narod.ru/dict/pr_09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235745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9985828" flipV="1">
            <a:off x="1106483" y="3859427"/>
            <a:ext cx="76562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Франция. Систематического образования не получил. В романе “Эмиль, или о воспитании” изложил систему воспитания свободного человека. Книга была публично сожжена на площади в Париже, а автору пришлось бежать за границу.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/>
              <a:t>Иоган</a:t>
            </a:r>
            <a:r>
              <a:rPr lang="ru-RU" b="1" i="1" dirty="0" smtClean="0"/>
              <a:t> Генрих Песталоцци</a:t>
            </a:r>
            <a:r>
              <a:rPr lang="ru-RU" dirty="0" smtClean="0"/>
              <a:t> (1746 - 1827).</a:t>
            </a:r>
            <a:endParaRPr lang="ru-RU" dirty="0"/>
          </a:p>
        </p:txBody>
      </p:sp>
      <p:pic>
        <p:nvPicPr>
          <p:cNvPr id="4" name="Содержимое 3" descr="Описание: http://ryabov-kozel.narod.ru/dict/pp_09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9"/>
            <a:ext cx="242889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Швейцария. Учился в коллегиуме на филологическом и философских отделениях. Пытался организовать обучение детей крестьян, соединить их обучение с производительным трудом. Разработал основы и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частные методики начального образования. Обосновал идею развивающего обучения.</a:t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Швейцария. Учился в коллегиуме на филологическом и философских отделениях. Пытался организовать обучение детей крестьян, соединить их обучение с производительным трудом. Разработал основы и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частные методики начального образования. Обосновал идею развивающего обучения.</a:t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Швейцария. Учился в коллегиуме на филологическом и философских отделениях. Пытался организовать обучение детей крестьян, соединить их обучение с производительным трудом. Разработал основы и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частные методики начального образования. Обосновал идею развивающего обучения.</a:t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21213476">
            <a:off x="708999" y="3778202"/>
            <a:ext cx="78927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Швейцария. Учился в коллегиуме на филологическом и философских отделениях. Пытался организовать обучение детей крестьян, соединить их обучение с производительным трудом. Разработал основы и частные методики начального образования. Обосновал идею развивающего обучения.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Адольф </a:t>
            </a:r>
            <a:r>
              <a:rPr lang="ru-RU" b="1" i="1" dirty="0" err="1" smtClean="0"/>
              <a:t>Дистервег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(1790 - 1866). Германия. Закончил философский факультет </a:t>
            </a:r>
            <a:r>
              <a:rPr lang="ru-RU" dirty="0" err="1" smtClean="0"/>
              <a:t>Тюбенгенского</a:t>
            </a:r>
            <a:r>
              <a:rPr lang="ru-RU" dirty="0" smtClean="0"/>
              <a:t> университета. Работал учителем в школе, долгое время возглавлял учительские семинарии. Разработал (основы) дидактику развивающего обучения. Был учителем немецких учителей.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Роберт Оуэн</a:t>
            </a:r>
            <a:r>
              <a:rPr lang="ru-RU" dirty="0" smtClean="0"/>
              <a:t> (1771 - 1858). Англия. Создал систему обучения детей рабочих: ясли, детский сад, начальная школа, вечерняя школа, клуб. Впервые изгнал религию из школы, соединил обучение с промышленным трудом.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Михаил Васильевич Ломоносов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(1711 - 1765). </a:t>
            </a:r>
            <a:endParaRPr lang="ru-RU" dirty="0"/>
          </a:p>
        </p:txBody>
      </p:sp>
      <p:pic>
        <p:nvPicPr>
          <p:cNvPr id="4" name="Содержимое 3" descr="Описание: http://ryabov-kozel.narod.ru/dict/l_107i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192882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1737889">
            <a:off x="2286000" y="3143248"/>
            <a:ext cx="62150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Россия. Закончил </a:t>
            </a:r>
            <a:r>
              <a:rPr lang="ru-RU" dirty="0" err="1" smtClean="0"/>
              <a:t>Словяно-греко-латинскую</a:t>
            </a:r>
            <a:r>
              <a:rPr lang="ru-RU" dirty="0" smtClean="0"/>
              <a:t> академию в Москве. Принимал активное участие в создании Московского университета. Добивался организации в России </a:t>
            </a:r>
            <a:r>
              <a:rPr lang="ru-RU" dirty="0" err="1" smtClean="0"/>
              <a:t>безсословной</a:t>
            </a:r>
            <a:r>
              <a:rPr lang="ru-RU" dirty="0" smtClean="0"/>
              <a:t> школы, руководил гимназией при университете. Написал ряд учебников: “Риторика”, “Российская грамматика” и др.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1299</Words>
  <PresentationFormat>Экран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ВЫДАЮЩИЕСЯ ПЕДАГОГИ</vt:lpstr>
      <vt:lpstr>Конфуций — выдающийся педагог Древнего Китая </vt:lpstr>
      <vt:lpstr>Ян Амос Коменский (1592 – 1670)  </vt:lpstr>
      <vt:lpstr>Джон Локк (1632 - 1704).</vt:lpstr>
      <vt:lpstr>Януш Корчак (22.07.1878-1942)</vt:lpstr>
      <vt:lpstr>Жан-Жак Руссо (1746 - 1827).</vt:lpstr>
      <vt:lpstr>Иоган Генрих Песталоцци (1746 - 1827).</vt:lpstr>
      <vt:lpstr>Слайд 8</vt:lpstr>
      <vt:lpstr>Михаил Васильевич Ломоносов (1711 - 1765). </vt:lpstr>
      <vt:lpstr>Константин Дмитриевич Ушинский (1824 - 1870). </vt:lpstr>
      <vt:lpstr>Лев Николаевич Толстой (1828 - 1910). </vt:lpstr>
      <vt:lpstr>Слайд 12</vt:lpstr>
      <vt:lpstr>Слайд 13</vt:lpstr>
      <vt:lpstr>Слайд 14</vt:lpstr>
      <vt:lpstr>Антон Семенович Макаренко (1888 - 1939). </vt:lpstr>
      <vt:lpstr>Сухомлинский Василий Александрович (1918—1970)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ВЫДАЮЩИЕСЯ ПЕДАГОГИ</dc:title>
  <cp:lastModifiedBy>User</cp:lastModifiedBy>
  <cp:revision>11</cp:revision>
  <dcterms:modified xsi:type="dcterms:W3CDTF">2013-07-25T17:00:18Z</dcterms:modified>
</cp:coreProperties>
</file>