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60" r:id="rId4"/>
    <p:sldId id="262" r:id="rId5"/>
    <p:sldId id="263" r:id="rId6"/>
    <p:sldId id="257" r:id="rId7"/>
    <p:sldId id="258" r:id="rId8"/>
    <p:sldId id="259" r:id="rId9"/>
    <p:sldId id="261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84D1-7CFE-42C9-81E7-384C49B87328}" type="datetimeFigureOut">
              <a:rPr lang="ru-RU" smtClean="0"/>
              <a:t>24.03.2010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E4B086-DDB1-47B6-826B-0F77492F24B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84D1-7CFE-42C9-81E7-384C49B87328}" type="datetimeFigureOut">
              <a:rPr lang="ru-RU" smtClean="0"/>
              <a:t>24.03.2010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B086-DDB1-47B6-826B-0F77492F2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84D1-7CFE-42C9-81E7-384C49B87328}" type="datetimeFigureOut">
              <a:rPr lang="ru-RU" smtClean="0"/>
              <a:t>24.03.2010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B086-DDB1-47B6-826B-0F77492F2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1284D1-7CFE-42C9-81E7-384C49B87328}" type="datetimeFigureOut">
              <a:rPr lang="ru-RU" smtClean="0"/>
              <a:t>24.03.2010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0E4B086-DDB1-47B6-826B-0F77492F24B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84D1-7CFE-42C9-81E7-384C49B87328}" type="datetimeFigureOut">
              <a:rPr lang="ru-RU" smtClean="0"/>
              <a:t>24.03.2010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B086-DDB1-47B6-826B-0F77492F24B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84D1-7CFE-42C9-81E7-384C49B87328}" type="datetimeFigureOut">
              <a:rPr lang="ru-RU" smtClean="0"/>
              <a:t>24.03.2010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B086-DDB1-47B6-826B-0F77492F24B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B086-DDB1-47B6-826B-0F77492F24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84D1-7CFE-42C9-81E7-384C49B87328}" type="datetimeFigureOut">
              <a:rPr lang="ru-RU" smtClean="0"/>
              <a:t>24.03.2010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84D1-7CFE-42C9-81E7-384C49B87328}" type="datetimeFigureOut">
              <a:rPr lang="ru-RU" smtClean="0"/>
              <a:t>24.03.2010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B086-DDB1-47B6-826B-0F77492F24B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84D1-7CFE-42C9-81E7-384C49B87328}" type="datetimeFigureOut">
              <a:rPr lang="ru-RU" smtClean="0"/>
              <a:t>24.03.2010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B086-DDB1-47B6-826B-0F77492F2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1284D1-7CFE-42C9-81E7-384C49B87328}" type="datetimeFigureOut">
              <a:rPr lang="ru-RU" smtClean="0"/>
              <a:t>24.03.2010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E4B086-DDB1-47B6-826B-0F77492F24B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84D1-7CFE-42C9-81E7-384C49B87328}" type="datetimeFigureOut">
              <a:rPr lang="ru-RU" smtClean="0"/>
              <a:t>24.03.2010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E4B086-DDB1-47B6-826B-0F77492F24B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1284D1-7CFE-42C9-81E7-384C49B87328}" type="datetimeFigureOut">
              <a:rPr lang="ru-RU" smtClean="0"/>
              <a:t>24.03.2010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0E4B086-DDB1-47B6-826B-0F77492F24B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5000636"/>
            <a:ext cx="8305800" cy="1285884"/>
          </a:xfrm>
        </p:spPr>
        <p:txBody>
          <a:bodyPr/>
          <a:lstStyle/>
          <a:p>
            <a:r>
              <a:rPr lang="ru-RU" sz="4000" dirty="0" smtClean="0"/>
              <a:t>Путешествие к звёздам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800" b="1" dirty="0" smtClean="0"/>
              <a:t>Решение уравнений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/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0,9		2,64	  16,6	     3,5	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		о			я		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16,6	 4,8	  -3,44	     1,2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я   	   л			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		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50085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2357430"/>
            <a:ext cx="1143008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500430" y="1214422"/>
            <a:ext cx="1143008" cy="11430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ручной ввод 5"/>
          <p:cNvSpPr/>
          <p:nvPr/>
        </p:nvSpPr>
        <p:spPr>
          <a:xfrm>
            <a:off x="3143240" y="4857760"/>
            <a:ext cx="428628" cy="1000132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ручной ввод 6"/>
          <p:cNvSpPr/>
          <p:nvPr/>
        </p:nvSpPr>
        <p:spPr>
          <a:xfrm flipH="1">
            <a:off x="4572000" y="4857760"/>
            <a:ext cx="428628" cy="1000132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извлечение 7"/>
          <p:cNvSpPr/>
          <p:nvPr/>
        </p:nvSpPr>
        <p:spPr>
          <a:xfrm>
            <a:off x="3929058" y="4857760"/>
            <a:ext cx="285752" cy="107157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8-конечная звезда 8"/>
          <p:cNvSpPr/>
          <p:nvPr/>
        </p:nvSpPr>
        <p:spPr>
          <a:xfrm>
            <a:off x="3857620" y="3000372"/>
            <a:ext cx="500066" cy="785818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</a:t>
            </a:r>
            <a:endParaRPr lang="ru-RU" sz="4400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857224" y="1142984"/>
            <a:ext cx="1143008" cy="11430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643702" y="1357298"/>
            <a:ext cx="1143008" cy="11430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643702" y="2500306"/>
            <a:ext cx="1143008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57224" y="2285992"/>
            <a:ext cx="1143008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8-конечная звезда 15"/>
          <p:cNvSpPr/>
          <p:nvPr/>
        </p:nvSpPr>
        <p:spPr>
          <a:xfrm>
            <a:off x="1142976" y="3071810"/>
            <a:ext cx="500066" cy="785818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</a:t>
            </a:r>
            <a:endParaRPr lang="ru-RU" sz="4400" dirty="0"/>
          </a:p>
        </p:txBody>
      </p:sp>
      <p:sp>
        <p:nvSpPr>
          <p:cNvPr id="17" name="Блок-схема: ручной ввод 16"/>
          <p:cNvSpPr/>
          <p:nvPr/>
        </p:nvSpPr>
        <p:spPr>
          <a:xfrm>
            <a:off x="6286512" y="4929198"/>
            <a:ext cx="428628" cy="1000132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ручной ввод 17"/>
          <p:cNvSpPr/>
          <p:nvPr/>
        </p:nvSpPr>
        <p:spPr>
          <a:xfrm>
            <a:off x="500034" y="4786322"/>
            <a:ext cx="428628" cy="1000132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извлечение 18"/>
          <p:cNvSpPr/>
          <p:nvPr/>
        </p:nvSpPr>
        <p:spPr>
          <a:xfrm>
            <a:off x="7072330" y="4929198"/>
            <a:ext cx="285752" cy="107157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извлечение 19"/>
          <p:cNvSpPr/>
          <p:nvPr/>
        </p:nvSpPr>
        <p:spPr>
          <a:xfrm>
            <a:off x="1285852" y="4786322"/>
            <a:ext cx="285752" cy="107157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ручной ввод 20"/>
          <p:cNvSpPr/>
          <p:nvPr/>
        </p:nvSpPr>
        <p:spPr>
          <a:xfrm flipH="1">
            <a:off x="1857356" y="4786322"/>
            <a:ext cx="428628" cy="1000132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ручной ввод 21"/>
          <p:cNvSpPr/>
          <p:nvPr/>
        </p:nvSpPr>
        <p:spPr>
          <a:xfrm flipH="1">
            <a:off x="7715272" y="5000636"/>
            <a:ext cx="428628" cy="1000132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8-конечная звезда 22"/>
          <p:cNvSpPr/>
          <p:nvPr/>
        </p:nvSpPr>
        <p:spPr>
          <a:xfrm>
            <a:off x="7000892" y="3214686"/>
            <a:ext cx="500066" cy="85725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</a:t>
            </a:r>
            <a:endParaRPr lang="ru-RU" sz="4400" dirty="0"/>
          </a:p>
        </p:txBody>
      </p:sp>
      <p:sp>
        <p:nvSpPr>
          <p:cNvPr id="24" name="4-конечная звезда 23"/>
          <p:cNvSpPr/>
          <p:nvPr/>
        </p:nvSpPr>
        <p:spPr>
          <a:xfrm>
            <a:off x="5286380" y="500042"/>
            <a:ext cx="785818" cy="71438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4-конечная звезда 24"/>
          <p:cNvSpPr/>
          <p:nvPr/>
        </p:nvSpPr>
        <p:spPr>
          <a:xfrm>
            <a:off x="2714612" y="1000108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4-конечная звезда 25"/>
          <p:cNvSpPr/>
          <p:nvPr/>
        </p:nvSpPr>
        <p:spPr>
          <a:xfrm>
            <a:off x="7715272" y="571480"/>
            <a:ext cx="357190" cy="35719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4-конечная звезда 26"/>
          <p:cNvSpPr/>
          <p:nvPr/>
        </p:nvSpPr>
        <p:spPr>
          <a:xfrm>
            <a:off x="928662" y="500042"/>
            <a:ext cx="285752" cy="35719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600" dirty="0" smtClean="0"/>
              <a:t>-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0,4+1,2</a:t>
            </a:r>
          </a:p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0,8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– 3</a:t>
            </a:r>
          </a:p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-2,2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– 1,4</a:t>
            </a:r>
          </a:p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-3,6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 + 3</a:t>
            </a:r>
          </a:p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- 0,6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– 5</a:t>
            </a:r>
          </a:p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-5,6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+ 8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2,4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: ( -3 )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	-0,8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· ( -5 )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		4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· ( - 1,3 )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			-5,2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: ( -0,2 )</a:t>
            </a: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26 :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( - 10)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					-2,6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· ( -3)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	7, 8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214290"/>
          <a:ext cx="8258204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102"/>
                <a:gridCol w="4129102"/>
              </a:tblGrid>
              <a:tr h="714357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-21+54х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76х+(32-12х)=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642910" y="1214422"/>
          <a:ext cx="82296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-72х-56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3(18х-7)=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Содержимое 4"/>
          <p:cNvGraphicFramePr>
            <a:graphicFrameLocks/>
          </p:cNvGraphicFramePr>
          <p:nvPr/>
        </p:nvGraphicFramePr>
        <p:xfrm>
          <a:off x="357158" y="2285992"/>
          <a:ext cx="8143932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857256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64х+32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-5-(14х+21)=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Содержимое 4"/>
          <p:cNvGraphicFramePr>
            <a:graphicFrameLocks/>
          </p:cNvGraphicFramePr>
          <p:nvPr/>
        </p:nvGraphicFramePr>
        <p:xfrm>
          <a:off x="714348" y="3429000"/>
          <a:ext cx="8215370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701"/>
                <a:gridCol w="4107669"/>
              </a:tblGrid>
              <a:tr h="928694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-26-14х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-6(-12х-5)=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Содержимое 4"/>
          <p:cNvGraphicFramePr>
            <a:graphicFrameLocks/>
          </p:cNvGraphicFramePr>
          <p:nvPr/>
        </p:nvGraphicFramePr>
        <p:xfrm>
          <a:off x="285720" y="4643446"/>
          <a:ext cx="82296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30+72х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-4(14+18х)=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Содержимое 4"/>
          <p:cNvGraphicFramePr>
            <a:graphicFrameLocks/>
          </p:cNvGraphicFramePr>
          <p:nvPr/>
        </p:nvGraphicFramePr>
        <p:xfrm>
          <a:off x="357158" y="5715016"/>
          <a:ext cx="82296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-54х-72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3(7+15х)=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8(х-3) – 5(2х-4) = 6х – 7(х-4)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8х-24-10х+20= 6х-7х-28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-2х-4=-х-28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-2х+х=-28+4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-х=-24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Х=24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Домашнее задание № 255 (а)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500042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8(х-3) – 5(2х-4) = 6х – 7(х-4)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8х-24-10х+20= 6х-7х+28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-2х-4=-х+28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-2х+х=28+4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-х=32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Х=-32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4000" dirty="0" smtClean="0"/>
              <a:t>1.Раскрыть скобки</a:t>
            </a:r>
          </a:p>
          <a:p>
            <a:pPr marL="514350" indent="-514350">
              <a:buNone/>
            </a:pPr>
            <a:r>
              <a:rPr lang="ru-RU" sz="4000" dirty="0" smtClean="0"/>
              <a:t>2.Привести подобные слагаемые</a:t>
            </a:r>
          </a:p>
          <a:p>
            <a:pPr marL="514350" indent="-514350">
              <a:buNone/>
            </a:pPr>
            <a:r>
              <a:rPr lang="ru-RU" sz="4000" dirty="0" smtClean="0"/>
              <a:t>3.Перенести слагаемые с переменной в левую часть уравнения, а остальные слагаемые – в правую часть уравнения</a:t>
            </a:r>
          </a:p>
          <a:p>
            <a:pPr marL="514350" indent="-514350">
              <a:buNone/>
            </a:pPr>
            <a:r>
              <a:rPr lang="ru-RU" sz="4000" dirty="0" smtClean="0"/>
              <a:t>4. Привести подобные слагаемые </a:t>
            </a:r>
          </a:p>
          <a:p>
            <a:pPr marL="514350" indent="-514350">
              <a:buNone/>
            </a:pPr>
            <a:r>
              <a:rPr lang="ru-RU" sz="4000" dirty="0" smtClean="0"/>
              <a:t>5. Решить полученное уравнение.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2,4   –  </a:t>
            </a:r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+  3,7  =  4,9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+          -         +         -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а    +  5,9  -  1,06 = 1,4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-          +         -         -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8,5   – 11,1 + 7,4  =   у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=         =         =        =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10,5 + 6,1  –     с  =    0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237</TotalTime>
  <Words>182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Решение уравнений</vt:lpstr>
      <vt:lpstr>Слайд 2</vt:lpstr>
      <vt:lpstr>Слайд 3</vt:lpstr>
      <vt:lpstr>Слайд 4</vt:lpstr>
      <vt:lpstr>Слайд 5</vt:lpstr>
      <vt:lpstr>Домашнее задание № 255 (а)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</dc:creator>
  <cp:lastModifiedBy>НАТАЛИЯ</cp:lastModifiedBy>
  <cp:revision>24</cp:revision>
  <dcterms:created xsi:type="dcterms:W3CDTF">2010-03-24T19:15:36Z</dcterms:created>
  <dcterms:modified xsi:type="dcterms:W3CDTF">2010-03-24T23:12:52Z</dcterms:modified>
</cp:coreProperties>
</file>