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9DAFB-818A-4ED1-814B-4C584934D640}" type="datetimeFigureOut">
              <a:rPr lang="ru-RU"/>
              <a:pPr>
                <a:defRPr/>
              </a:pPr>
              <a:t>10.02.2009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EED18-CBFD-40DA-A0DA-1D0E66510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ndAc>
      <p:stSnd loop="1"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07332-A0B7-462B-8873-DCF9931A6F1E}" type="datetimeFigureOut">
              <a:rPr lang="ru-RU"/>
              <a:pPr>
                <a:defRPr/>
              </a:pPr>
              <a:t>10.02.2009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315DF-247E-40D7-963F-A0C135B8D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 loop="1"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17E4-67EC-47E2-92F8-63D2A628D2D7}" type="datetimeFigureOut">
              <a:rPr lang="ru-RU"/>
              <a:pPr>
                <a:defRPr/>
              </a:pPr>
              <a:t>10.02.2009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FA673-6B89-4F50-BB3F-939281FFD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 loop="1"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8E143-4855-43C7-9B90-4D78CD736E69}" type="datetimeFigureOut">
              <a:rPr lang="ru-RU"/>
              <a:pPr>
                <a:defRPr/>
              </a:pPr>
              <a:t>10.02.2009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C1F66-1846-43FE-9D1D-FBE7824F5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 loop="1"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9DE2D-2FDB-472B-A076-C229512C326E}" type="datetimeFigureOut">
              <a:rPr lang="ru-RU"/>
              <a:pPr>
                <a:defRPr/>
              </a:pPr>
              <a:t>10.02.2009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9DE65-545E-4E4A-A7E4-B94EC827B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 loop="1"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C38F8-FAD0-490A-A297-3DE96A331ECA}" type="datetimeFigureOut">
              <a:rPr lang="ru-RU"/>
              <a:pPr>
                <a:defRPr/>
              </a:pPr>
              <a:t>10.02.2009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FF8D5-8574-4ACD-8566-458598634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 loop="1"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B302-4EAB-4277-B69F-BDF2F0E6C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B5FD5-6C11-4C2D-A4EA-90A040AE7D60}" type="datetimeFigureOut">
              <a:rPr lang="ru-RU"/>
              <a:pPr>
                <a:defRPr/>
              </a:pPr>
              <a:t>10.02.2009</a:t>
            </a:fld>
            <a:endParaRPr lang="ru-RU"/>
          </a:p>
        </p:txBody>
      </p:sp>
    </p:spTree>
  </p:cSld>
  <p:clrMapOvr>
    <a:masterClrMapping/>
  </p:clrMapOvr>
  <p:transition spd="slow">
    <p:sndAc>
      <p:stSnd loop="1"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4A1B0-C861-4F41-AF43-6FE912776F33}" type="datetimeFigureOut">
              <a:rPr lang="ru-RU"/>
              <a:pPr>
                <a:defRPr/>
              </a:pPr>
              <a:t>10.02.2009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BE7C-C60D-4EE6-8931-73C27AB58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 loop="1"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6EB49-CF60-4C04-B4BD-4BEA77877A8A}" type="datetimeFigureOut">
              <a:rPr lang="ru-RU"/>
              <a:pPr>
                <a:defRPr/>
              </a:pPr>
              <a:t>10.02.2009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039C7-39EB-4E44-8155-E92AA807A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 loop="1"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C8573-BC5F-4A4F-9719-ED7E6447DCED}" type="datetimeFigureOut">
              <a:rPr lang="ru-RU"/>
              <a:pPr>
                <a:defRPr/>
              </a:pPr>
              <a:t>10.02.2009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B0715-6FAF-4473-8D16-7CDE1F638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 loop="1"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81739-8F57-4BA1-943E-1EF4C346C3DE}" type="datetimeFigureOut">
              <a:rPr lang="ru-RU"/>
              <a:pPr>
                <a:defRPr/>
              </a:pPr>
              <a:t>10.02.2009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9EDBA-CDDE-43AD-AF80-0203B7176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 loop="1"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20B62D7-5B79-4D40-AB24-EB9885BA5766}" type="datetimeFigureOut">
              <a:rPr lang="ru-RU"/>
              <a:pPr>
                <a:defRPr/>
              </a:pPr>
              <a:t>10.02.2009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85B1887-0CDC-45BB-8563-0E97E77A6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1" r:id="rId2"/>
    <p:sldLayoutId id="2147483700" r:id="rId3"/>
    <p:sldLayoutId id="2147483692" r:id="rId4"/>
    <p:sldLayoutId id="2147483701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slow">
    <p:sndAc>
      <p:stSnd loop="1">
        <p:snd r:embed="rId13" name="applause.wav" builtIn="1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Natalya\&#1052;&#1086;&#1080;%20&#1076;&#1086;&#1082;&#1091;&#1084;&#1077;&#1085;&#1090;&#1099;\&#1052;&#1086;&#1103;%20&#1084;&#1091;&#1079;&#1099;&#1082;&#1072;\Unknown\BillBoard%20Hits\01%20Love%20is%20All%20Around.mp3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3" Type="http://schemas.openxmlformats.org/officeDocument/2006/relationships/audio" Target="file:///C:\Documents%20and%20Settings\Natalya\&#1052;&#1086;&#1080;%20&#1076;&#1086;&#1082;&#1091;&#1084;&#1077;&#1085;&#1090;&#1099;\&#1052;&#1086;&#1103;%20&#1084;&#1091;&#1079;&#1099;&#1082;&#1072;\&#1053;&#1077;&#1080;&#1079;&#1074;&#1077;&#1089;&#1090;&#1085;&#1099;&#1081;%20&#1080;&#1089;&#1087;&#1086;&#1083;&#1085;&#1080;&#1090;&#1077;&#1083;&#1100;\&#1053;&#1077;&#1080;&#1079;&#1074;&#1077;&#1089;&#1090;&#1085;&#1099;&#1081;%20&#1076;&#1080;&#1089;&#1082;%20(10.02.2009%2022-47-39)\02%20&#1044;&#1086;&#1088;&#1086;&#1078;&#1082;&#1072;%202.mp3" TargetMode="Externa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2" Type="http://schemas.openxmlformats.org/officeDocument/2006/relationships/audio" Target="file:///C:\Documents%20and%20Settings\Natalya\&#1052;&#1086;&#1080;%20&#1076;&#1086;&#1082;&#1091;&#1084;&#1077;&#1085;&#1090;&#1099;\&#1052;&#1086;&#1103;%20&#1084;&#1091;&#1079;&#1099;&#1082;&#1072;\Unknown\BillBoard%20Hits\03%20Can%20You%20Feel%20the%20Love%20Tonight-.mp3" TargetMode="External"/><Relationship Id="rId1" Type="http://schemas.openxmlformats.org/officeDocument/2006/relationships/tags" Target="../tags/tag2.xml"/><Relationship Id="rId6" Type="http://schemas.openxmlformats.org/officeDocument/2006/relationships/audio" Target="file:///C:\Documents%20and%20Settings\Natalya\&#1052;&#1086;&#1080;%20&#1076;&#1086;&#1082;&#1091;&#1084;&#1077;&#1085;&#1090;&#1099;\&#1052;&#1086;&#1103;%20&#1084;&#1091;&#1079;&#1099;&#1082;&#1072;\Unknown\BillBoard%20Hits\06%20Meet%20the%20Flintstones.mp3" TargetMode="External"/><Relationship Id="rId11" Type="http://schemas.openxmlformats.org/officeDocument/2006/relationships/image" Target="../media/image6.png"/><Relationship Id="rId5" Type="http://schemas.openxmlformats.org/officeDocument/2006/relationships/audio" Target="file:///C:\Documents%20and%20Settings\Natalya\&#1052;&#1086;&#1080;%20&#1076;&#1086;&#1082;&#1091;&#1084;&#1077;&#1085;&#1090;&#1099;\&#1052;&#1086;&#1103;%20&#1084;&#1091;&#1079;&#1099;&#1082;&#1072;\&#1053;&#1077;&#1080;&#1079;&#1074;&#1077;&#1089;&#1090;&#1085;&#1099;&#1081;%20&#1080;&#1089;&#1087;&#1086;&#1083;&#1085;&#1080;&#1090;&#1077;&#1083;&#1100;\&#1053;&#1077;&#1080;&#1079;&#1074;&#1077;&#1089;&#1090;&#1085;&#1099;&#1081;%20&#1076;&#1080;&#1089;&#1082;%20(10.02.2009%2023-09-34)\07%20&#1044;&#1086;&#1088;&#1086;&#1078;&#1082;&#1072;%207.mp3" TargetMode="External"/><Relationship Id="rId10" Type="http://schemas.openxmlformats.org/officeDocument/2006/relationships/image" Target="../media/image3.png"/><Relationship Id="rId4" Type="http://schemas.openxmlformats.org/officeDocument/2006/relationships/audio" Target="file:///C:\Documents%20and%20Settings\Natalya\&#1052;&#1086;&#1080;%20&#1076;&#1086;&#1082;&#1091;&#1084;&#1077;&#1085;&#1090;&#1099;\&#1052;&#1086;&#1103;%20&#1084;&#1091;&#1079;&#1099;&#1082;&#1072;\&#1053;&#1077;&#1080;&#1079;&#1074;&#1077;&#1089;&#1090;&#1085;&#1099;&#1081;%20&#1080;&#1089;&#1087;&#1086;&#1083;&#1085;&#1080;&#1090;&#1077;&#1083;&#1100;\&#1053;&#1077;&#1080;&#1079;&#1074;&#1077;&#1089;&#1090;&#1085;&#1099;&#1081;%20&#1076;&#1080;&#1089;&#1082;%20(10.02.2009%2022-47-39)\03%20&#1044;&#1086;&#1088;&#1086;&#1078;&#1082;&#1072;%203.mp3" TargetMode="Externa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Chevron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 класс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numCol="1">
            <a:prstTxWarp prst="textTriangleInverted">
              <a:avLst/>
            </a:prstTxWarp>
            <a:scene3d>
              <a:camera prst="perspectiveRelaxed"/>
              <a:lightRig rig="threePt" dir="t"/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7030A0"/>
                </a:solidFill>
              </a:rPr>
              <a:t>А ну-ка, математики !</a:t>
            </a:r>
            <a:endParaRPr lang="ru-RU">
              <a:solidFill>
                <a:srgbClr val="7030A0"/>
              </a:solidFill>
            </a:endParaRPr>
          </a:p>
        </p:txBody>
      </p:sp>
      <p:pic>
        <p:nvPicPr>
          <p:cNvPr id="4" name="01 Love is All Around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9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Поздравляем всех участников !!!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ndAc>
      <p:stSnd loop="1"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9600" dirty="0" smtClean="0"/>
              <a:t>             </a:t>
            </a:r>
            <a:r>
              <a:rPr lang="ru-RU" sz="9600" dirty="0" smtClean="0">
                <a:solidFill>
                  <a:srgbClr val="FF0000"/>
                </a:solidFill>
              </a:rPr>
              <a:t>Приветствие</a:t>
            </a:r>
            <a:endParaRPr lang="ru-RU" sz="9600" dirty="0" smtClean="0">
              <a:solidFill>
                <a:srgbClr val="FF0000"/>
              </a:solidFill>
            </a:endParaRPr>
          </a:p>
        </p:txBody>
      </p:sp>
      <p:pic>
        <p:nvPicPr>
          <p:cNvPr id="4" name="03 Can You Feel the Love Tonight-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02 Дорожка 2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02 Дорожка 2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02 Дорожка 2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02 Дорожка 2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03 Дорожка 3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" name="03 Can You Feel the Love Tonight-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1" name="07 Дорожка 7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2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2" name="06 Meet the Flintstones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94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1000</a:t>
            </a:r>
          </a:p>
          <a:p>
            <a:pPr>
              <a:buNone/>
            </a:pPr>
            <a:r>
              <a:rPr lang="ru-RU" dirty="0" smtClean="0"/>
              <a:t>                                    30</a:t>
            </a:r>
          </a:p>
          <a:p>
            <a:pPr>
              <a:buNone/>
            </a:pPr>
            <a:r>
              <a:rPr lang="ru-RU" dirty="0" smtClean="0"/>
              <a:t>                                1000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40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1000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20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1000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10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Назовите сумму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Полтрети некоторого числа равняется числу 100. Назовите всё число.</a:t>
            </a:r>
            <a:endParaRPr lang="ru-RU" sz="4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Во сколько раз километр длиннее миллиметра ?</a:t>
            </a: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Разминка</a:t>
            </a:r>
            <a:endParaRPr lang="ru-RU" sz="9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000" dirty="0" smtClean="0">
                <a:solidFill>
                  <a:srgbClr val="FF0000"/>
                </a:solidFill>
              </a:rPr>
              <a:t>Математический кроссворд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Смекалка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Подведение итогов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ndAc>
      <p:stSnd loop="1"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171</TotalTime>
  <Words>57</Words>
  <Application>Microsoft Office PowerPoint</Application>
  <PresentationFormat>Экран (4:3)</PresentationFormat>
  <Paragraphs>32</Paragraphs>
  <Slides>10</Slides>
  <Notes>0</Notes>
  <HiddenSlides>0</HiddenSlides>
  <MMClips>10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Constantia</vt:lpstr>
      <vt:lpstr>Wingdings 2</vt:lpstr>
      <vt:lpstr>Calibri</vt:lpstr>
      <vt:lpstr>Бумажная</vt:lpstr>
      <vt:lpstr>А ну-ка, математики !</vt:lpstr>
      <vt:lpstr>Слайд 2</vt:lpstr>
      <vt:lpstr>            Назовите сумму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 ну-ка, математики !</dc:title>
  <dc:creator>ТУСЯ</dc:creator>
  <cp:lastModifiedBy>ТУСЯ</cp:lastModifiedBy>
  <cp:revision>19</cp:revision>
  <dcterms:created xsi:type="dcterms:W3CDTF">2009-02-09T12:44:30Z</dcterms:created>
  <dcterms:modified xsi:type="dcterms:W3CDTF">2009-02-10T20:22:25Z</dcterms:modified>
</cp:coreProperties>
</file>