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57CA2AE-5453-42D2-8BD1-580B7D163D6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9B63012-3067-4F90-9164-F30BE76210D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620688" y="692696"/>
            <a:ext cx="10225136" cy="1470025"/>
          </a:xfrm>
        </p:spPr>
        <p:txBody>
          <a:bodyPr/>
          <a:lstStyle/>
          <a:p>
            <a:r>
              <a:rPr lang="ru-RU" dirty="0" smtClean="0"/>
              <a:t>Единицы массы и времени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Сделала ученица 5 б класса </a:t>
            </a:r>
          </a:p>
          <a:p>
            <a:r>
              <a:rPr lang="ru-RU" dirty="0" err="1" smtClean="0"/>
              <a:t>Нагорнова</a:t>
            </a:r>
            <a:r>
              <a:rPr lang="ru-RU" dirty="0" smtClean="0"/>
              <a:t> Татьяна 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0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7364">
        <p14:reveal/>
      </p:transition>
    </mc:Choice>
    <mc:Fallback>
      <p:transition spd="slow" advTm="736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сутки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Су́тки</a:t>
            </a:r>
            <a:r>
              <a:rPr lang="ru-RU" dirty="0"/>
              <a:t> — единица измерения времени, приблизительно равная периоду обращения Земли вокруг своей оси.</a:t>
            </a:r>
          </a:p>
          <a:p>
            <a:r>
              <a:rPr lang="ru-RU" dirty="0"/>
              <a:t>Обычно под сутками подразумевают астрономическое понятие </a:t>
            </a:r>
            <a:r>
              <a:rPr lang="ru-RU" b="1" dirty="0"/>
              <a:t>солнечные сутки</a:t>
            </a:r>
            <a:r>
              <a:rPr lang="ru-RU" dirty="0"/>
              <a:t>. В обиходе сутки часто называют </a:t>
            </a:r>
            <a:r>
              <a:rPr lang="ru-RU" i="1" dirty="0"/>
              <a:t>днём</a:t>
            </a:r>
            <a:r>
              <a:rPr lang="ru-RU" dirty="0"/>
              <a:t>.</a:t>
            </a:r>
          </a:p>
          <a:p>
            <a:r>
              <a:rPr lang="ru-RU" dirty="0"/>
              <a:t>Сутки делятся на 24 часа </a:t>
            </a:r>
            <a:r>
              <a:rPr lang="ru-RU" dirty="0" smtClean="0"/>
              <a:t> </a:t>
            </a:r>
            <a:r>
              <a:rPr lang="ru-RU" dirty="0"/>
              <a:t>и состоят из дня, вечера, ночи и утра.</a:t>
            </a:r>
          </a:p>
          <a:p>
            <a:pPr marL="64008" indent="0">
              <a:buNone/>
            </a:pPr>
            <a:endParaRPr lang="ru-RU" dirty="0"/>
          </a:p>
          <a:p>
            <a:endParaRPr lang="ru-R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720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36578">
        <p14:reveal/>
      </p:transition>
    </mc:Choice>
    <mc:Fallback>
      <p:transition spd="slow" advTm="365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неделя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времени, большая, чем день, и меньшая месяца. Семидневное устройство недели подчёркивается русским словом </a:t>
            </a:r>
            <a:r>
              <a:rPr lang="ru-RU" b="1" dirty="0" err="1"/>
              <a:t>седми́ца</a:t>
            </a:r>
            <a:r>
              <a:rPr lang="ru-RU" dirty="0"/>
              <a:t> (семь дней), хотя число семь в отношении дней недели не является </a:t>
            </a:r>
            <a:r>
              <a:rPr lang="ru-RU" dirty="0" smtClean="0"/>
              <a:t>константой.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808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25706">
        <p14:reveal/>
      </p:transition>
    </mc:Choice>
    <mc:Fallback>
      <p:transition spd="slow" advTm="2570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месяц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Ме́сяц</a:t>
            </a:r>
            <a:r>
              <a:rPr lang="ru-RU" dirty="0"/>
              <a:t> — единица измерения времени, связанная с обращением Луны вокруг Земли.</a:t>
            </a:r>
          </a:p>
          <a:p>
            <a:r>
              <a:rPr lang="ru-RU" dirty="0"/>
              <a:t>Лунные месяцы являются основой многих календарей. В результате раскопок исследователи заключили, что люди считают дни в соответствии с фазами Луны, как минимум, с палеолита.</a:t>
            </a:r>
          </a:p>
          <a:p>
            <a:r>
              <a:rPr lang="ru-RU" dirty="0"/>
              <a:t>Поскольку удобство счёта требует целого числа дней в месяце, а различные периоды обращения луны, перечисленные ниже, составляют 27,2—29,6 </a:t>
            </a:r>
            <a:r>
              <a:rPr lang="ru-RU" dirty="0" smtClean="0"/>
              <a:t>суток.</a:t>
            </a:r>
            <a:endParaRPr lang="ru-RU" dirty="0"/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4831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47109">
        <p14:reveal/>
      </p:transition>
    </mc:Choice>
    <mc:Fallback>
      <p:transition spd="slow" advTm="471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	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Год</a:t>
            </a:r>
            <a:r>
              <a:rPr lang="ru-RU" dirty="0"/>
              <a:t> — единица измерения времени, в большинстве случаев приблизительно равная периоду обращения Земли вокруг Солнца.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181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957">
        <p14:reveal/>
      </p:transition>
    </mc:Choice>
    <mc:Fallback>
      <p:transition spd="slow" advTm="1595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	век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Век</a:t>
            </a:r>
            <a:r>
              <a:rPr lang="ru-RU" dirty="0"/>
              <a:t> (</a:t>
            </a:r>
            <a:r>
              <a:rPr lang="ru-RU" b="1" dirty="0"/>
              <a:t>столетие</a:t>
            </a:r>
            <a:r>
              <a:rPr lang="ru-RU" dirty="0"/>
              <a:t>) — единица измерения времени, равная 100 годам. Десять веков составляют тысячелетие.</a:t>
            </a:r>
          </a:p>
          <a:p>
            <a:r>
              <a:rPr lang="ru-RU" dirty="0"/>
              <a:t>В более узком смысле веком называют не вообще столетний интервал времени, а конкретный, номерной отрезок, повторяющийся каждые 100 </a:t>
            </a:r>
            <a:r>
              <a:rPr lang="ru-RU" dirty="0" smtClean="0"/>
              <a:t>лет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4329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035"/>
    </mc:Choice>
    <mc:Fallback>
      <p:transition spd="slow" advTm="360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Приборы измерения время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Старинные часы</a:t>
            </a:r>
          </a:p>
          <a:p>
            <a:r>
              <a:rPr lang="ru-RU" dirty="0" smtClean="0"/>
              <a:t>(ПЕСОЧНЫЕ)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Современные часы</a:t>
            </a:r>
          </a:p>
          <a:p>
            <a:r>
              <a:rPr lang="ru-RU" dirty="0" smtClean="0"/>
              <a:t>(ЭЛЕКТРОННЫЕ)</a:t>
            </a:r>
            <a:endParaRPr lang="ru-RU" dirty="0"/>
          </a:p>
        </p:txBody>
      </p:sp>
      <p:pic>
        <p:nvPicPr>
          <p:cNvPr id="2052" name="Picture 4" descr="http://im7-tub-ru.yandex.net/i?id=7783274-6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40" y="2708920"/>
            <a:ext cx="2568285" cy="385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8-tub-ru.yandex.net/i?id=291714701-0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9040"/>
            <a:ext cx="4249846" cy="258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841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900">
        <p14:reveal/>
      </p:transition>
    </mc:Choice>
    <mc:Fallback>
      <p:transition spd="slow" advTm="169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39903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 !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5508104" y="908720"/>
            <a:ext cx="792088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123728" y="5085184"/>
            <a:ext cx="1080120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8028384" y="5229200"/>
            <a:ext cx="936104" cy="864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95536" y="1484784"/>
            <a:ext cx="1152128" cy="9361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8496436" y="620688"/>
            <a:ext cx="647564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3995936" y="2564904"/>
            <a:ext cx="864096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39552" y="5877272"/>
            <a:ext cx="1008112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5292080" y="5301208"/>
            <a:ext cx="1080120" cy="9361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3059832" y="692696"/>
            <a:ext cx="936104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894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1195">
        <p14:reveal/>
      </p:transition>
    </mc:Choice>
    <mc:Fallback>
      <p:transition spd="slow" advTm="111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Грамм</a:t>
            </a:r>
            <a:r>
              <a:rPr lang="ru-RU" dirty="0"/>
              <a:t> — единица измерения массы, одна из основных единиц .</a:t>
            </a:r>
          </a:p>
          <a:p>
            <a:r>
              <a:rPr lang="ru-RU" dirty="0"/>
              <a:t>Её кратная единица, килограмм (1000 граммов), </a:t>
            </a:r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103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20244">
        <p14:reveal/>
      </p:transition>
    </mc:Choice>
    <mc:Fallback>
      <p:transition spd="slow" advTm="202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килограмм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/>
              <a:t>Килогра́мм</a:t>
            </a:r>
            <a:r>
              <a:rPr lang="ru-RU" dirty="0"/>
              <a:t> — единица измерения массы, одна из семи основных единиц Международной системы единиц (СИ).</a:t>
            </a:r>
          </a:p>
          <a:p>
            <a:r>
              <a:rPr lang="ru-RU" dirty="0"/>
              <a:t>Действующее определение килограмма принято III Генеральной конференцией по мерам и весам в 1901 году .</a:t>
            </a:r>
          </a:p>
          <a:p>
            <a:r>
              <a:rPr lang="ru-RU" dirty="0"/>
              <a:t>Килограмм есть единица массы, равная массе международного прототипа килограмма.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794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43730">
        <p14:reveal/>
      </p:transition>
    </mc:Choice>
    <mc:Fallback>
      <p:transition spd="slow" advTm="4373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центнер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Центнер</a:t>
            </a:r>
            <a:r>
              <a:rPr lang="ru-RU" dirty="0"/>
              <a:t> — метрическая единица измерения массы, равная 100 килограммам.</a:t>
            </a:r>
          </a:p>
          <a:p>
            <a:r>
              <a:rPr lang="ru-RU" dirty="0"/>
              <a:t>Хотя слово «центнер» немецкого происхождения, в Германии под центнером понимают 100 метрических фунтов, то есть 50 кг.</a:t>
            </a:r>
          </a:p>
          <a:p>
            <a:r>
              <a:rPr lang="ru-RU" dirty="0"/>
              <a:t>Наиболее часто центнер применяется в сельском хозяйстве — для количественной характеристики урожая и урожайности.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2303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42611">
        <p14:reveal/>
      </p:transition>
    </mc:Choice>
    <mc:Fallback>
      <p:transition spd="slow" advTm="4261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тонна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То́нна</a:t>
            </a:r>
            <a:r>
              <a:rPr lang="ru-RU" dirty="0"/>
              <a:t> — название некоторых единиц измерения веса, массы и объёма.</a:t>
            </a:r>
          </a:p>
          <a:p>
            <a:pPr>
              <a:buFont typeface="Arial"/>
              <a:buChar char="•"/>
            </a:pPr>
            <a:r>
              <a:rPr lang="ru-RU" dirty="0"/>
              <a:t>Тонна </a:t>
            </a:r>
            <a:r>
              <a:rPr lang="ru-RU" dirty="0" smtClean="0"/>
              <a:t> </a:t>
            </a:r>
            <a:r>
              <a:rPr lang="ru-RU" dirty="0"/>
              <a:t>= 10 центнеров = 1000 килограммов. 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1253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24524">
        <p14:reveal/>
      </p:transition>
    </mc:Choice>
    <mc:Fallback>
      <p:transition spd="slow" advTm="2452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Приборы для измерения</a:t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dirty="0" smtClean="0"/>
              <a:t>		массы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Устаревшие весы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Современные весы</a:t>
            </a:r>
            <a:endParaRPr lang="ru-RU" dirty="0"/>
          </a:p>
        </p:txBody>
      </p:sp>
      <p:pic>
        <p:nvPicPr>
          <p:cNvPr id="1028" name="Picture 4" descr="http://unieduque.com/fotocurso/ID00000000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" y="2636912"/>
            <a:ext cx="4221088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assa-plus.ru/media/k2/items/cache/1d36d23b156ead252433d4ce2c21c387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60288"/>
            <a:ext cx="4118942" cy="459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30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20718">
        <p14:reveal/>
      </p:transition>
    </mc:Choice>
    <mc:Fallback>
      <p:transition spd="slow" advTm="207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секунда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Секу́нда</a:t>
            </a:r>
            <a:r>
              <a:rPr lang="ru-RU" dirty="0"/>
              <a:t> — единица измерения времени, одна из основных единиц Международной системы 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992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4238">
        <p14:reveal/>
      </p:transition>
    </mc:Choice>
    <mc:Fallback>
      <p:transition spd="slow" advTm="1423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минута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Минута</a:t>
            </a:r>
            <a:r>
              <a:rPr lang="ru-RU" dirty="0"/>
              <a:t> — единица измерения </a:t>
            </a:r>
            <a:r>
              <a:rPr lang="ru-RU" dirty="0" smtClean="0"/>
              <a:t>времени. </a:t>
            </a:r>
            <a:r>
              <a:rPr lang="ru-RU" dirty="0"/>
              <a:t>По современному определению, минута равна 60 секундам (1/60 часа или 1/1440 суток). Минута не является единицей СИ, но её использование допускается совместно с СИ. В старых астрономических работах минута может также обозначать единицу времени, равную 1/60 дня (то есть 24 современные минуты). Существуют особые термины для обозначения минуты в различных </a:t>
            </a:r>
            <a:r>
              <a:rPr lang="ru-RU" dirty="0" smtClean="0"/>
              <a:t>ситуациях.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53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545"/>
    </mc:Choice>
    <mc:Fallback>
      <p:transition spd="slow" advTm="505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	час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Час</a:t>
            </a:r>
            <a:r>
              <a:rPr lang="ru-RU" dirty="0"/>
              <a:t> — единица измерения времени. Час не является единицей СИ, но его использование допускается совместно с СИ. По современному определению, час равен 3600 секундам или 60 минутам </a:t>
            </a:r>
          </a:p>
        </p:txBody>
      </p:sp>
    </p:spTree>
    <p:extLst>
      <p:ext uri="{BB962C8B-B14F-4D97-AF65-F5344CB8AC3E}">
        <p14:creationId xmlns:p14="http://schemas.microsoft.com/office/powerpoint/2010/main" val="221061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288"/>
    </mc:Choice>
    <mc:Fallback>
      <p:transition spd="slow" advTm="21288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.2|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4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1.5|16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8.9|14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0.7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99</TotalTime>
  <Words>119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Единицы массы и времени</vt:lpstr>
      <vt:lpstr>   грамм</vt:lpstr>
      <vt:lpstr>  килограмм</vt:lpstr>
      <vt:lpstr>   центнер</vt:lpstr>
      <vt:lpstr>   тонна</vt:lpstr>
      <vt:lpstr>Приборы для измерения    массы</vt:lpstr>
      <vt:lpstr>   секунда</vt:lpstr>
      <vt:lpstr>   минута</vt:lpstr>
      <vt:lpstr>    час</vt:lpstr>
      <vt:lpstr>   сутки</vt:lpstr>
      <vt:lpstr>   неделя</vt:lpstr>
      <vt:lpstr>   месяц</vt:lpstr>
      <vt:lpstr>    год</vt:lpstr>
      <vt:lpstr>    век</vt:lpstr>
      <vt:lpstr>Приборы измерения время</vt:lpstr>
      <vt:lpstr>СПАСИБО ЗА ВНИМАНИЕ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массы и времени</dc:title>
  <dc:creator>Admin</dc:creator>
  <cp:lastModifiedBy>Admin</cp:lastModifiedBy>
  <cp:revision>9</cp:revision>
  <dcterms:created xsi:type="dcterms:W3CDTF">2012-12-07T16:20:55Z</dcterms:created>
  <dcterms:modified xsi:type="dcterms:W3CDTF">2012-12-07T18:00:30Z</dcterms:modified>
</cp:coreProperties>
</file>