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1" r:id="rId3"/>
    <p:sldId id="260" r:id="rId4"/>
    <p:sldId id="264" r:id="rId5"/>
    <p:sldId id="257" r:id="rId6"/>
    <p:sldId id="262" r:id="rId7"/>
    <p:sldId id="265" r:id="rId8"/>
    <p:sldId id="269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597E0-2FF9-4BBD-B283-5022D0DB469A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1925B-2B9C-44DD-AECE-3A27FB976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AC7BD2-C2CC-4661-9B3D-5637677CF74B}" type="slidenum">
              <a:rPr lang="ru-RU"/>
              <a:pPr/>
              <a:t>3</a:t>
            </a:fld>
            <a:endParaRPr lang="ru-RU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Математика 5 класс (часть 2). Г.В. Дорофеев, Л.Г. </a:t>
            </a:r>
            <a:r>
              <a:rPr lang="ru-RU" dirty="0" err="1" smtClean="0"/>
              <a:t>Петерсон</a:t>
            </a:r>
            <a:r>
              <a:rPr lang="ru-RU" dirty="0" smtClean="0"/>
              <a:t>.  </a:t>
            </a:r>
            <a:r>
              <a:rPr lang="ru-RU" b="1" dirty="0" smtClean="0"/>
              <a:t>№ 239. Сделайте клик по кнопке «Показать» ( 2 раза)</a:t>
            </a:r>
          </a:p>
          <a:p>
            <a:pPr eaLnBrk="1" hangingPunct="1"/>
            <a:endParaRPr lang="ru-RU" b="1" dirty="0" smtClean="0"/>
          </a:p>
          <a:p>
            <a:pPr eaLnBrk="1" hangingPunct="1"/>
            <a:r>
              <a:rPr lang="ru-RU" dirty="0" err="1" smtClean="0"/>
              <a:t>а+</a:t>
            </a:r>
            <a:r>
              <a:rPr lang="ru-RU" dirty="0" smtClean="0"/>
              <a:t>(52,4-38,7)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8B89-8239-48B0-A306-DCBBFCE03124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5FF98-D302-4406-AB30-77830E685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8B89-8239-48B0-A306-DCBBFCE03124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5FF98-D302-4406-AB30-77830E685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8B89-8239-48B0-A306-DCBBFCE03124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5FF98-D302-4406-AB30-77830E685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8B89-8239-48B0-A306-DCBBFCE03124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5FF98-D302-4406-AB30-77830E685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8B89-8239-48B0-A306-DCBBFCE03124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5FF98-D302-4406-AB30-77830E685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8B89-8239-48B0-A306-DCBBFCE03124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5FF98-D302-4406-AB30-77830E685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8B89-8239-48B0-A306-DCBBFCE03124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5FF98-D302-4406-AB30-77830E685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8B89-8239-48B0-A306-DCBBFCE03124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5FF98-D302-4406-AB30-77830E685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8B89-8239-48B0-A306-DCBBFCE03124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5FF98-D302-4406-AB30-77830E685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8B89-8239-48B0-A306-DCBBFCE03124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5FF98-D302-4406-AB30-77830E685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8B89-8239-48B0-A306-DCBBFCE03124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5FF98-D302-4406-AB30-77830E685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38B89-8239-48B0-A306-DCBBFCE03124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5FF98-D302-4406-AB30-77830E685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85992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chemeClr val="tx2"/>
                </a:solidFill>
                <a:latin typeface="Bookman Old Style" pitchFamily="18" charset="0"/>
              </a:rPr>
              <a:t>Нахождение числа по его дроби.</a:t>
            </a:r>
            <a:endParaRPr lang="ru-RU" sz="5400" b="1" i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4357694"/>
            <a:ext cx="6572296" cy="1752600"/>
          </a:xfrm>
        </p:spPr>
        <p:txBody>
          <a:bodyPr/>
          <a:lstStyle/>
          <a:p>
            <a:pPr algn="l"/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Учитель МБОУ «СОШ с. Каменный Яр»</a:t>
            </a:r>
          </a:p>
          <a:p>
            <a:pPr algn="l"/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Самитова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Р. М.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500174"/>
            <a:ext cx="69294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Выработать алгоритм решения задач на нахождение числа по его дроби;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активизировать своё внимание на решение задач с применением выработанной модели задачи;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создать атмосферу труда для последующего достижения хороших результатов.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прививать любовь к родному краю.</a:t>
            </a:r>
            <a:endParaRPr lang="ru-RU" sz="2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714356"/>
            <a:ext cx="5500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B050"/>
                </a:solidFill>
                <a:latin typeface="Bookman Old Style" pitchFamily="18" charset="0"/>
              </a:rPr>
              <a:t>Цель урока:</a:t>
            </a:r>
            <a:endParaRPr lang="ru-RU" sz="4400" b="1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2"/>
          <p:cNvGrpSpPr>
            <a:grpSpLocks/>
          </p:cNvGrpSpPr>
          <p:nvPr/>
        </p:nvGrpSpPr>
        <p:grpSpPr bwMode="auto">
          <a:xfrm>
            <a:off x="-76200" y="5003800"/>
            <a:ext cx="9296400" cy="457200"/>
            <a:chOff x="-48" y="3216"/>
            <a:chExt cx="5856" cy="192"/>
          </a:xfrm>
        </p:grpSpPr>
        <p:sp>
          <p:nvSpPr>
            <p:cNvPr id="16481" name="Freeform 120"/>
            <p:cNvSpPr>
              <a:spLocks/>
            </p:cNvSpPr>
            <p:nvPr/>
          </p:nvSpPr>
          <p:spPr bwMode="auto">
            <a:xfrm>
              <a:off x="-48" y="3216"/>
              <a:ext cx="5856" cy="192"/>
            </a:xfrm>
            <a:custGeom>
              <a:avLst/>
              <a:gdLst>
                <a:gd name="T0" fmla="*/ 0 w 5856"/>
                <a:gd name="T1" fmla="*/ 0 h 192"/>
                <a:gd name="T2" fmla="*/ 5856 w 5856"/>
                <a:gd name="T3" fmla="*/ 0 h 192"/>
                <a:gd name="T4" fmla="*/ 5856 w 5856"/>
                <a:gd name="T5" fmla="*/ 192 h 192"/>
                <a:gd name="T6" fmla="*/ 0 w 5856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56"/>
                <a:gd name="T13" fmla="*/ 0 h 192"/>
                <a:gd name="T14" fmla="*/ 5856 w 5856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56" h="192">
                  <a:moveTo>
                    <a:pt x="0" y="0"/>
                  </a:moveTo>
                  <a:lnTo>
                    <a:pt x="5856" y="0"/>
                  </a:lnTo>
                  <a:lnTo>
                    <a:pt x="5856" y="192"/>
                  </a:lnTo>
                  <a:lnTo>
                    <a:pt x="0" y="192"/>
                  </a:lnTo>
                </a:path>
              </a:pathLst>
            </a:custGeom>
            <a:gradFill rotWithShape="1">
              <a:gsLst>
                <a:gs pos="0">
                  <a:srgbClr val="B2B2B2"/>
                </a:gs>
                <a:gs pos="50000">
                  <a:srgbClr val="5F5F5F"/>
                </a:gs>
                <a:gs pos="100000">
                  <a:srgbClr val="B2B2B2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2" name="Line 121"/>
            <p:cNvSpPr>
              <a:spLocks noChangeShapeType="1"/>
            </p:cNvSpPr>
            <p:nvPr/>
          </p:nvSpPr>
          <p:spPr bwMode="auto">
            <a:xfrm>
              <a:off x="-48" y="3312"/>
              <a:ext cx="5856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28600" y="2819400"/>
            <a:ext cx="3048000" cy="1433513"/>
            <a:chOff x="144" y="1776"/>
            <a:chExt cx="1920" cy="903"/>
          </a:xfrm>
        </p:grpSpPr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144" y="1776"/>
              <a:ext cx="1920" cy="903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4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75%</a:t>
              </a:r>
              <a:r>
                <a:rPr lang="ru-RU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скорости автобуса</a:t>
              </a:r>
              <a:r>
                <a:rPr lang="ru-RU" sz="4800" b="1">
                  <a:latin typeface="Times New Roman" pitchFamily="18" charset="0"/>
                </a:rPr>
                <a:t>  </a:t>
              </a:r>
            </a:p>
          </p:txBody>
        </p:sp>
        <p:sp>
          <p:nvSpPr>
            <p:cNvPr id="16480" name="Line 6"/>
            <p:cNvSpPr>
              <a:spLocks noChangeShapeType="1"/>
            </p:cNvSpPr>
            <p:nvPr/>
          </p:nvSpPr>
          <p:spPr bwMode="auto">
            <a:xfrm>
              <a:off x="144" y="2304"/>
              <a:ext cx="1189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49225" y="0"/>
            <a:ext cx="8994775" cy="1938992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/>
              <a:t> </a:t>
            </a:r>
            <a:r>
              <a:rPr lang="ru-RU" sz="2400" dirty="0" smtClean="0">
                <a:latin typeface="Bookman Old Style" pitchFamily="18" charset="0"/>
              </a:rPr>
              <a:t>№1     </a:t>
            </a:r>
            <a:r>
              <a:rPr lang="ru-RU" sz="2400" dirty="0">
                <a:latin typeface="Bookman Old Style" pitchFamily="18" charset="0"/>
              </a:rPr>
              <a:t>По шоссе навстречу друг другу едут автобус и мотоциклист. Скорость автобуса 900 м/мин, а скорость мотоциклиста составляет 75% скорости автобуса. Сейчас расстояние между ними 25 км 200 м. </a:t>
            </a:r>
          </a:p>
          <a:p>
            <a:pPr>
              <a:defRPr/>
            </a:pPr>
            <a:r>
              <a:rPr lang="ru-RU" sz="2400" dirty="0">
                <a:latin typeface="Bookman Old Style" pitchFamily="18" charset="0"/>
              </a:rPr>
              <a:t>      Через сколько времени они встретятся?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28600" y="5486400"/>
            <a:ext cx="8534400" cy="1204913"/>
            <a:chOff x="144" y="3456"/>
            <a:chExt cx="5376" cy="759"/>
          </a:xfrm>
        </p:grpSpPr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>
              <a:off x="1872" y="3696"/>
              <a:ext cx="2400" cy="519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4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25км 200м</a:t>
              </a:r>
              <a:r>
                <a:rPr lang="ru-RU" sz="4800" b="1">
                  <a:latin typeface="Times New Roman" pitchFamily="18" charset="0"/>
                </a:rPr>
                <a:t>  </a:t>
              </a:r>
            </a:p>
          </p:txBody>
        </p:sp>
        <p:sp>
          <p:nvSpPr>
            <p:cNvPr id="16478" name="AutoShape 10"/>
            <p:cNvSpPr>
              <a:spLocks/>
            </p:cNvSpPr>
            <p:nvPr/>
          </p:nvSpPr>
          <p:spPr bwMode="auto">
            <a:xfrm rot="-5400000">
              <a:off x="2664" y="936"/>
              <a:ext cx="336" cy="5376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06"/>
          <p:cNvGrpSpPr>
            <a:grpSpLocks/>
          </p:cNvGrpSpPr>
          <p:nvPr/>
        </p:nvGrpSpPr>
        <p:grpSpPr bwMode="auto">
          <a:xfrm>
            <a:off x="9220200" y="4267200"/>
            <a:ext cx="2057400" cy="1012825"/>
            <a:chOff x="5827" y="2784"/>
            <a:chExt cx="1469" cy="686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5827" y="2784"/>
              <a:ext cx="1469" cy="638"/>
              <a:chOff x="1000" y="835"/>
              <a:chExt cx="1871" cy="794"/>
            </a:xfrm>
          </p:grpSpPr>
          <p:sp>
            <p:nvSpPr>
              <p:cNvPr id="7181" name="Freeform 13"/>
              <p:cNvSpPr>
                <a:spLocks/>
              </p:cNvSpPr>
              <p:nvPr/>
            </p:nvSpPr>
            <p:spPr bwMode="auto">
              <a:xfrm>
                <a:off x="1010" y="835"/>
                <a:ext cx="1859" cy="794"/>
              </a:xfrm>
              <a:custGeom>
                <a:avLst/>
                <a:gdLst/>
                <a:ahLst/>
                <a:cxnLst>
                  <a:cxn ang="0">
                    <a:pos x="3173" y="85"/>
                  </a:cxn>
                  <a:cxn ang="0">
                    <a:pos x="2965" y="85"/>
                  </a:cxn>
                  <a:cxn ang="0">
                    <a:pos x="1525" y="5"/>
                  </a:cxn>
                  <a:cxn ang="0">
                    <a:pos x="469" y="117"/>
                  </a:cxn>
                  <a:cxn ang="0">
                    <a:pos x="357" y="133"/>
                  </a:cxn>
                  <a:cxn ang="0">
                    <a:pos x="325" y="245"/>
                  </a:cxn>
                  <a:cxn ang="0">
                    <a:pos x="293" y="613"/>
                  </a:cxn>
                  <a:cxn ang="0">
                    <a:pos x="293" y="773"/>
                  </a:cxn>
                  <a:cxn ang="0">
                    <a:pos x="229" y="869"/>
                  </a:cxn>
                  <a:cxn ang="0">
                    <a:pos x="53" y="933"/>
                  </a:cxn>
                  <a:cxn ang="0">
                    <a:pos x="5" y="1173"/>
                  </a:cxn>
                  <a:cxn ang="0">
                    <a:pos x="21" y="1397"/>
                  </a:cxn>
                  <a:cxn ang="0">
                    <a:pos x="101" y="1493"/>
                  </a:cxn>
                  <a:cxn ang="0">
                    <a:pos x="405" y="1493"/>
                  </a:cxn>
                  <a:cxn ang="0">
                    <a:pos x="481" y="1481"/>
                  </a:cxn>
                  <a:cxn ang="0">
                    <a:pos x="511" y="1313"/>
                  </a:cxn>
                  <a:cxn ang="0">
                    <a:pos x="607" y="1235"/>
                  </a:cxn>
                  <a:cxn ang="0">
                    <a:pos x="739" y="1199"/>
                  </a:cxn>
                  <a:cxn ang="0">
                    <a:pos x="871" y="1235"/>
                  </a:cxn>
                  <a:cxn ang="0">
                    <a:pos x="949" y="1301"/>
                  </a:cxn>
                  <a:cxn ang="0">
                    <a:pos x="1027" y="1439"/>
                  </a:cxn>
                  <a:cxn ang="0">
                    <a:pos x="1051" y="1451"/>
                  </a:cxn>
                  <a:cxn ang="0">
                    <a:pos x="1717" y="1445"/>
                  </a:cxn>
                  <a:cxn ang="0">
                    <a:pos x="2374" y="1436"/>
                  </a:cxn>
                  <a:cxn ang="0">
                    <a:pos x="2404" y="1412"/>
                  </a:cxn>
                  <a:cxn ang="0">
                    <a:pos x="2410" y="1352"/>
                  </a:cxn>
                  <a:cxn ang="0">
                    <a:pos x="2482" y="1226"/>
                  </a:cxn>
                  <a:cxn ang="0">
                    <a:pos x="2650" y="1154"/>
                  </a:cxn>
                  <a:cxn ang="0">
                    <a:pos x="2794" y="1184"/>
                  </a:cxn>
                  <a:cxn ang="0">
                    <a:pos x="2890" y="1280"/>
                  </a:cxn>
                  <a:cxn ang="0">
                    <a:pos x="2926" y="1388"/>
                  </a:cxn>
                  <a:cxn ang="0">
                    <a:pos x="2944" y="1406"/>
                  </a:cxn>
                  <a:cxn ang="0">
                    <a:pos x="3221" y="1397"/>
                  </a:cxn>
                  <a:cxn ang="0">
                    <a:pos x="3365" y="1317"/>
                  </a:cxn>
                  <a:cxn ang="0">
                    <a:pos x="3413" y="773"/>
                  </a:cxn>
                  <a:cxn ang="0">
                    <a:pos x="3349" y="149"/>
                  </a:cxn>
                  <a:cxn ang="0">
                    <a:pos x="3173" y="85"/>
                  </a:cxn>
                </a:cxnLst>
                <a:rect l="0" t="0" r="r" b="b"/>
                <a:pathLst>
                  <a:path w="3416" h="1511">
                    <a:moveTo>
                      <a:pt x="3173" y="85"/>
                    </a:moveTo>
                    <a:cubicBezTo>
                      <a:pt x="3109" y="74"/>
                      <a:pt x="3240" y="98"/>
                      <a:pt x="2965" y="85"/>
                    </a:cubicBezTo>
                    <a:cubicBezTo>
                      <a:pt x="2690" y="72"/>
                      <a:pt x="1941" y="0"/>
                      <a:pt x="1525" y="5"/>
                    </a:cubicBezTo>
                    <a:cubicBezTo>
                      <a:pt x="1109" y="10"/>
                      <a:pt x="664" y="96"/>
                      <a:pt x="469" y="117"/>
                    </a:cubicBezTo>
                    <a:cubicBezTo>
                      <a:pt x="274" y="138"/>
                      <a:pt x="381" y="112"/>
                      <a:pt x="357" y="133"/>
                    </a:cubicBezTo>
                    <a:cubicBezTo>
                      <a:pt x="333" y="154"/>
                      <a:pt x="336" y="165"/>
                      <a:pt x="325" y="245"/>
                    </a:cubicBezTo>
                    <a:cubicBezTo>
                      <a:pt x="314" y="325"/>
                      <a:pt x="298" y="525"/>
                      <a:pt x="293" y="613"/>
                    </a:cubicBezTo>
                    <a:cubicBezTo>
                      <a:pt x="288" y="701"/>
                      <a:pt x="304" y="730"/>
                      <a:pt x="293" y="773"/>
                    </a:cubicBezTo>
                    <a:cubicBezTo>
                      <a:pt x="282" y="816"/>
                      <a:pt x="269" y="842"/>
                      <a:pt x="229" y="869"/>
                    </a:cubicBezTo>
                    <a:cubicBezTo>
                      <a:pt x="189" y="896"/>
                      <a:pt x="90" y="882"/>
                      <a:pt x="53" y="933"/>
                    </a:cubicBezTo>
                    <a:cubicBezTo>
                      <a:pt x="16" y="984"/>
                      <a:pt x="10" y="1096"/>
                      <a:pt x="5" y="1173"/>
                    </a:cubicBezTo>
                    <a:cubicBezTo>
                      <a:pt x="0" y="1250"/>
                      <a:pt x="5" y="1344"/>
                      <a:pt x="21" y="1397"/>
                    </a:cubicBezTo>
                    <a:cubicBezTo>
                      <a:pt x="37" y="1450"/>
                      <a:pt x="37" y="1477"/>
                      <a:pt x="101" y="1493"/>
                    </a:cubicBezTo>
                    <a:cubicBezTo>
                      <a:pt x="165" y="1509"/>
                      <a:pt x="342" y="1495"/>
                      <a:pt x="405" y="1493"/>
                    </a:cubicBezTo>
                    <a:cubicBezTo>
                      <a:pt x="468" y="1491"/>
                      <a:pt x="463" y="1511"/>
                      <a:pt x="481" y="1481"/>
                    </a:cubicBezTo>
                    <a:cubicBezTo>
                      <a:pt x="499" y="1451"/>
                      <a:pt x="490" y="1354"/>
                      <a:pt x="511" y="1313"/>
                    </a:cubicBezTo>
                    <a:cubicBezTo>
                      <a:pt x="532" y="1272"/>
                      <a:pt x="569" y="1254"/>
                      <a:pt x="607" y="1235"/>
                    </a:cubicBezTo>
                    <a:cubicBezTo>
                      <a:pt x="645" y="1216"/>
                      <a:pt x="695" y="1199"/>
                      <a:pt x="739" y="1199"/>
                    </a:cubicBezTo>
                    <a:cubicBezTo>
                      <a:pt x="783" y="1199"/>
                      <a:pt x="836" y="1218"/>
                      <a:pt x="871" y="1235"/>
                    </a:cubicBezTo>
                    <a:cubicBezTo>
                      <a:pt x="906" y="1252"/>
                      <a:pt x="923" y="1267"/>
                      <a:pt x="949" y="1301"/>
                    </a:cubicBezTo>
                    <a:cubicBezTo>
                      <a:pt x="975" y="1335"/>
                      <a:pt x="1010" y="1414"/>
                      <a:pt x="1027" y="1439"/>
                    </a:cubicBezTo>
                    <a:cubicBezTo>
                      <a:pt x="1044" y="1464"/>
                      <a:pt x="936" y="1450"/>
                      <a:pt x="1051" y="1451"/>
                    </a:cubicBezTo>
                    <a:cubicBezTo>
                      <a:pt x="1166" y="1452"/>
                      <a:pt x="1497" y="1447"/>
                      <a:pt x="1717" y="1445"/>
                    </a:cubicBezTo>
                    <a:cubicBezTo>
                      <a:pt x="1937" y="1443"/>
                      <a:pt x="2259" y="1441"/>
                      <a:pt x="2374" y="1436"/>
                    </a:cubicBezTo>
                    <a:cubicBezTo>
                      <a:pt x="2489" y="1431"/>
                      <a:pt x="2398" y="1426"/>
                      <a:pt x="2404" y="1412"/>
                    </a:cubicBezTo>
                    <a:cubicBezTo>
                      <a:pt x="2410" y="1398"/>
                      <a:pt x="2397" y="1383"/>
                      <a:pt x="2410" y="1352"/>
                    </a:cubicBezTo>
                    <a:cubicBezTo>
                      <a:pt x="2423" y="1321"/>
                      <a:pt x="2442" y="1259"/>
                      <a:pt x="2482" y="1226"/>
                    </a:cubicBezTo>
                    <a:cubicBezTo>
                      <a:pt x="2522" y="1193"/>
                      <a:pt x="2598" y="1161"/>
                      <a:pt x="2650" y="1154"/>
                    </a:cubicBezTo>
                    <a:cubicBezTo>
                      <a:pt x="2702" y="1147"/>
                      <a:pt x="2754" y="1163"/>
                      <a:pt x="2794" y="1184"/>
                    </a:cubicBezTo>
                    <a:cubicBezTo>
                      <a:pt x="2834" y="1205"/>
                      <a:pt x="2868" y="1246"/>
                      <a:pt x="2890" y="1280"/>
                    </a:cubicBezTo>
                    <a:cubicBezTo>
                      <a:pt x="2912" y="1314"/>
                      <a:pt x="2917" y="1367"/>
                      <a:pt x="2926" y="1388"/>
                    </a:cubicBezTo>
                    <a:cubicBezTo>
                      <a:pt x="2935" y="1409"/>
                      <a:pt x="2895" y="1405"/>
                      <a:pt x="2944" y="1406"/>
                    </a:cubicBezTo>
                    <a:cubicBezTo>
                      <a:pt x="2993" y="1407"/>
                      <a:pt x="3151" y="1412"/>
                      <a:pt x="3221" y="1397"/>
                    </a:cubicBezTo>
                    <a:cubicBezTo>
                      <a:pt x="3291" y="1382"/>
                      <a:pt x="3333" y="1421"/>
                      <a:pt x="3365" y="1317"/>
                    </a:cubicBezTo>
                    <a:cubicBezTo>
                      <a:pt x="3397" y="1213"/>
                      <a:pt x="3416" y="968"/>
                      <a:pt x="3413" y="773"/>
                    </a:cubicBezTo>
                    <a:cubicBezTo>
                      <a:pt x="3410" y="578"/>
                      <a:pt x="3384" y="266"/>
                      <a:pt x="3349" y="149"/>
                    </a:cubicBezTo>
                    <a:cubicBezTo>
                      <a:pt x="3314" y="32"/>
                      <a:pt x="3237" y="96"/>
                      <a:pt x="3173" y="85"/>
                    </a:cubicBezTo>
                    <a:close/>
                  </a:path>
                </a:pathLst>
              </a:custGeom>
              <a:solidFill>
                <a:srgbClr val="3366FF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63500" dir="19387806" algn="ctr" rotWithShape="0">
                  <a:schemeClr val="accent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1763" y="1003"/>
                <a:ext cx="357" cy="254"/>
                <a:chOff x="3475" y="1139"/>
                <a:chExt cx="656" cy="482"/>
              </a:xfrm>
            </p:grpSpPr>
            <p:sp>
              <p:nvSpPr>
                <p:cNvPr id="7183" name="Freeform 15"/>
                <p:cNvSpPr>
                  <a:spLocks/>
                </p:cNvSpPr>
                <p:nvPr/>
              </p:nvSpPr>
              <p:spPr bwMode="auto">
                <a:xfrm>
                  <a:off x="3476" y="1138"/>
                  <a:ext cx="655" cy="482"/>
                </a:xfrm>
                <a:custGeom>
                  <a:avLst/>
                  <a:gdLst/>
                  <a:ahLst/>
                  <a:cxnLst>
                    <a:cxn ang="0">
                      <a:pos x="117" y="5"/>
                    </a:cxn>
                    <a:cxn ang="0">
                      <a:pos x="261" y="5"/>
                    </a:cxn>
                    <a:cxn ang="0">
                      <a:pos x="325" y="37"/>
                    </a:cxn>
                    <a:cxn ang="0">
                      <a:pos x="325" y="149"/>
                    </a:cxn>
                    <a:cxn ang="0">
                      <a:pos x="325" y="469"/>
                    </a:cxn>
                    <a:cxn ang="0">
                      <a:pos x="277" y="549"/>
                    </a:cxn>
                    <a:cxn ang="0">
                      <a:pos x="165" y="549"/>
                    </a:cxn>
                    <a:cxn ang="0">
                      <a:pos x="117" y="549"/>
                    </a:cxn>
                    <a:cxn ang="0">
                      <a:pos x="37" y="549"/>
                    </a:cxn>
                    <a:cxn ang="0">
                      <a:pos x="5" y="469"/>
                    </a:cxn>
                    <a:cxn ang="0">
                      <a:pos x="5" y="309"/>
                    </a:cxn>
                    <a:cxn ang="0">
                      <a:pos x="5" y="85"/>
                    </a:cxn>
                    <a:cxn ang="0">
                      <a:pos x="21" y="21"/>
                    </a:cxn>
                    <a:cxn ang="0">
                      <a:pos x="69" y="5"/>
                    </a:cxn>
                    <a:cxn ang="0">
                      <a:pos x="197" y="5"/>
                    </a:cxn>
                  </a:cxnLst>
                  <a:rect l="0" t="0" r="r" b="b"/>
                  <a:pathLst>
                    <a:path w="336" h="562">
                      <a:moveTo>
                        <a:pt x="117" y="5"/>
                      </a:moveTo>
                      <a:cubicBezTo>
                        <a:pt x="171" y="2"/>
                        <a:pt x="226" y="0"/>
                        <a:pt x="261" y="5"/>
                      </a:cubicBezTo>
                      <a:cubicBezTo>
                        <a:pt x="296" y="10"/>
                        <a:pt x="314" y="13"/>
                        <a:pt x="325" y="37"/>
                      </a:cubicBezTo>
                      <a:cubicBezTo>
                        <a:pt x="336" y="61"/>
                        <a:pt x="325" y="77"/>
                        <a:pt x="325" y="149"/>
                      </a:cubicBezTo>
                      <a:cubicBezTo>
                        <a:pt x="325" y="221"/>
                        <a:pt x="333" y="402"/>
                        <a:pt x="325" y="469"/>
                      </a:cubicBezTo>
                      <a:cubicBezTo>
                        <a:pt x="317" y="536"/>
                        <a:pt x="304" y="536"/>
                        <a:pt x="277" y="549"/>
                      </a:cubicBezTo>
                      <a:cubicBezTo>
                        <a:pt x="250" y="562"/>
                        <a:pt x="192" y="549"/>
                        <a:pt x="165" y="549"/>
                      </a:cubicBezTo>
                      <a:cubicBezTo>
                        <a:pt x="138" y="549"/>
                        <a:pt x="138" y="549"/>
                        <a:pt x="117" y="549"/>
                      </a:cubicBezTo>
                      <a:cubicBezTo>
                        <a:pt x="96" y="549"/>
                        <a:pt x="56" y="562"/>
                        <a:pt x="37" y="549"/>
                      </a:cubicBezTo>
                      <a:cubicBezTo>
                        <a:pt x="18" y="536"/>
                        <a:pt x="10" y="509"/>
                        <a:pt x="5" y="469"/>
                      </a:cubicBezTo>
                      <a:cubicBezTo>
                        <a:pt x="0" y="429"/>
                        <a:pt x="5" y="373"/>
                        <a:pt x="5" y="309"/>
                      </a:cubicBezTo>
                      <a:cubicBezTo>
                        <a:pt x="5" y="245"/>
                        <a:pt x="2" y="133"/>
                        <a:pt x="5" y="85"/>
                      </a:cubicBezTo>
                      <a:cubicBezTo>
                        <a:pt x="8" y="37"/>
                        <a:pt x="10" y="34"/>
                        <a:pt x="21" y="21"/>
                      </a:cubicBezTo>
                      <a:cubicBezTo>
                        <a:pt x="32" y="8"/>
                        <a:pt x="40" y="8"/>
                        <a:pt x="69" y="5"/>
                      </a:cubicBezTo>
                      <a:cubicBezTo>
                        <a:pt x="98" y="2"/>
                        <a:pt x="147" y="3"/>
                        <a:pt x="197" y="5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FFCC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>
                  <a:outerShdw dist="38100" dir="162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184" name="Freeform 16"/>
                <p:cNvSpPr>
                  <a:spLocks/>
                </p:cNvSpPr>
                <p:nvPr/>
              </p:nvSpPr>
              <p:spPr bwMode="auto">
                <a:xfrm>
                  <a:off x="3768" y="1143"/>
                  <a:ext cx="48" cy="465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48" y="464"/>
                    </a:cxn>
                    <a:cxn ang="0">
                      <a:pos x="0" y="464"/>
                    </a:cxn>
                    <a:cxn ang="0">
                      <a:pos x="0" y="0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48" h="464">
                      <a:moveTo>
                        <a:pt x="32" y="0"/>
                      </a:moveTo>
                      <a:lnTo>
                        <a:pt x="48" y="464"/>
                      </a:lnTo>
                      <a:lnTo>
                        <a:pt x="0" y="464"/>
                      </a:lnTo>
                      <a:lnTo>
                        <a:pt x="0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>
                  <a:outerShdw dist="38100" dir="162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>
                <a:off x="2138" y="1003"/>
                <a:ext cx="357" cy="254"/>
                <a:chOff x="3475" y="1139"/>
                <a:chExt cx="656" cy="482"/>
              </a:xfrm>
            </p:grpSpPr>
            <p:sp>
              <p:nvSpPr>
                <p:cNvPr id="7186" name="Freeform 18"/>
                <p:cNvSpPr>
                  <a:spLocks/>
                </p:cNvSpPr>
                <p:nvPr/>
              </p:nvSpPr>
              <p:spPr bwMode="auto">
                <a:xfrm>
                  <a:off x="3474" y="1138"/>
                  <a:ext cx="658" cy="482"/>
                </a:xfrm>
                <a:custGeom>
                  <a:avLst/>
                  <a:gdLst/>
                  <a:ahLst/>
                  <a:cxnLst>
                    <a:cxn ang="0">
                      <a:pos x="117" y="5"/>
                    </a:cxn>
                    <a:cxn ang="0">
                      <a:pos x="261" y="5"/>
                    </a:cxn>
                    <a:cxn ang="0">
                      <a:pos x="325" y="37"/>
                    </a:cxn>
                    <a:cxn ang="0">
                      <a:pos x="325" y="149"/>
                    </a:cxn>
                    <a:cxn ang="0">
                      <a:pos x="325" y="469"/>
                    </a:cxn>
                    <a:cxn ang="0">
                      <a:pos x="277" y="549"/>
                    </a:cxn>
                    <a:cxn ang="0">
                      <a:pos x="165" y="549"/>
                    </a:cxn>
                    <a:cxn ang="0">
                      <a:pos x="117" y="549"/>
                    </a:cxn>
                    <a:cxn ang="0">
                      <a:pos x="37" y="549"/>
                    </a:cxn>
                    <a:cxn ang="0">
                      <a:pos x="5" y="469"/>
                    </a:cxn>
                    <a:cxn ang="0">
                      <a:pos x="5" y="309"/>
                    </a:cxn>
                    <a:cxn ang="0">
                      <a:pos x="5" y="85"/>
                    </a:cxn>
                    <a:cxn ang="0">
                      <a:pos x="21" y="21"/>
                    </a:cxn>
                    <a:cxn ang="0">
                      <a:pos x="69" y="5"/>
                    </a:cxn>
                    <a:cxn ang="0">
                      <a:pos x="197" y="5"/>
                    </a:cxn>
                  </a:cxnLst>
                  <a:rect l="0" t="0" r="r" b="b"/>
                  <a:pathLst>
                    <a:path w="336" h="562">
                      <a:moveTo>
                        <a:pt x="117" y="5"/>
                      </a:moveTo>
                      <a:cubicBezTo>
                        <a:pt x="171" y="2"/>
                        <a:pt x="226" y="0"/>
                        <a:pt x="261" y="5"/>
                      </a:cubicBezTo>
                      <a:cubicBezTo>
                        <a:pt x="296" y="10"/>
                        <a:pt x="314" y="13"/>
                        <a:pt x="325" y="37"/>
                      </a:cubicBezTo>
                      <a:cubicBezTo>
                        <a:pt x="336" y="61"/>
                        <a:pt x="325" y="77"/>
                        <a:pt x="325" y="149"/>
                      </a:cubicBezTo>
                      <a:cubicBezTo>
                        <a:pt x="325" y="221"/>
                        <a:pt x="333" y="402"/>
                        <a:pt x="325" y="469"/>
                      </a:cubicBezTo>
                      <a:cubicBezTo>
                        <a:pt x="317" y="536"/>
                        <a:pt x="304" y="536"/>
                        <a:pt x="277" y="549"/>
                      </a:cubicBezTo>
                      <a:cubicBezTo>
                        <a:pt x="250" y="562"/>
                        <a:pt x="192" y="549"/>
                        <a:pt x="165" y="549"/>
                      </a:cubicBezTo>
                      <a:cubicBezTo>
                        <a:pt x="138" y="549"/>
                        <a:pt x="138" y="549"/>
                        <a:pt x="117" y="549"/>
                      </a:cubicBezTo>
                      <a:cubicBezTo>
                        <a:pt x="96" y="549"/>
                        <a:pt x="56" y="562"/>
                        <a:pt x="37" y="549"/>
                      </a:cubicBezTo>
                      <a:cubicBezTo>
                        <a:pt x="18" y="536"/>
                        <a:pt x="10" y="509"/>
                        <a:pt x="5" y="469"/>
                      </a:cubicBezTo>
                      <a:cubicBezTo>
                        <a:pt x="0" y="429"/>
                        <a:pt x="5" y="373"/>
                        <a:pt x="5" y="309"/>
                      </a:cubicBezTo>
                      <a:cubicBezTo>
                        <a:pt x="5" y="245"/>
                        <a:pt x="2" y="133"/>
                        <a:pt x="5" y="85"/>
                      </a:cubicBezTo>
                      <a:cubicBezTo>
                        <a:pt x="8" y="37"/>
                        <a:pt x="10" y="34"/>
                        <a:pt x="21" y="21"/>
                      </a:cubicBezTo>
                      <a:cubicBezTo>
                        <a:pt x="32" y="8"/>
                        <a:pt x="40" y="8"/>
                        <a:pt x="69" y="5"/>
                      </a:cubicBezTo>
                      <a:cubicBezTo>
                        <a:pt x="98" y="2"/>
                        <a:pt x="147" y="3"/>
                        <a:pt x="197" y="5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FFCC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>
                  <a:outerShdw dist="38100" dir="162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187" name="Freeform 19"/>
                <p:cNvSpPr>
                  <a:spLocks/>
                </p:cNvSpPr>
                <p:nvPr/>
              </p:nvSpPr>
              <p:spPr bwMode="auto">
                <a:xfrm>
                  <a:off x="3769" y="1143"/>
                  <a:ext cx="48" cy="465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48" y="464"/>
                    </a:cxn>
                    <a:cxn ang="0">
                      <a:pos x="0" y="464"/>
                    </a:cxn>
                    <a:cxn ang="0">
                      <a:pos x="0" y="0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48" h="464">
                      <a:moveTo>
                        <a:pt x="32" y="0"/>
                      </a:moveTo>
                      <a:lnTo>
                        <a:pt x="48" y="464"/>
                      </a:lnTo>
                      <a:lnTo>
                        <a:pt x="0" y="464"/>
                      </a:lnTo>
                      <a:lnTo>
                        <a:pt x="0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>
                  <a:outerShdw dist="38100" dir="162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7188" name="Freeform 20"/>
              <p:cNvSpPr>
                <a:spLocks/>
              </p:cNvSpPr>
              <p:nvPr/>
            </p:nvSpPr>
            <p:spPr bwMode="auto">
              <a:xfrm>
                <a:off x="2522" y="977"/>
                <a:ext cx="349" cy="294"/>
              </a:xfrm>
              <a:custGeom>
                <a:avLst/>
                <a:gdLst/>
                <a:ahLst/>
                <a:cxnLst>
                  <a:cxn ang="0">
                    <a:pos x="228" y="53"/>
                  </a:cxn>
                  <a:cxn ang="0">
                    <a:pos x="510" y="53"/>
                  </a:cxn>
                  <a:cxn ang="0">
                    <a:pos x="597" y="38"/>
                  </a:cxn>
                  <a:cxn ang="0">
                    <a:pos x="629" y="278"/>
                  </a:cxn>
                  <a:cxn ang="0">
                    <a:pos x="629" y="518"/>
                  </a:cxn>
                  <a:cxn ang="0">
                    <a:pos x="541" y="520"/>
                  </a:cxn>
                  <a:cxn ang="0">
                    <a:pos x="322" y="520"/>
                  </a:cxn>
                  <a:cxn ang="0">
                    <a:pos x="228" y="520"/>
                  </a:cxn>
                  <a:cxn ang="0">
                    <a:pos x="72" y="520"/>
                  </a:cxn>
                  <a:cxn ang="0">
                    <a:pos x="10" y="451"/>
                  </a:cxn>
                  <a:cxn ang="0">
                    <a:pos x="10" y="314"/>
                  </a:cxn>
                  <a:cxn ang="0">
                    <a:pos x="10" y="122"/>
                  </a:cxn>
                  <a:cxn ang="0">
                    <a:pos x="41" y="67"/>
                  </a:cxn>
                  <a:cxn ang="0">
                    <a:pos x="135" y="53"/>
                  </a:cxn>
                  <a:cxn ang="0">
                    <a:pos x="385" y="53"/>
                  </a:cxn>
                </a:cxnLst>
                <a:rect l="0" t="0" r="r" b="b"/>
                <a:pathLst>
                  <a:path w="644" h="558">
                    <a:moveTo>
                      <a:pt x="228" y="53"/>
                    </a:moveTo>
                    <a:cubicBezTo>
                      <a:pt x="334" y="51"/>
                      <a:pt x="449" y="55"/>
                      <a:pt x="510" y="53"/>
                    </a:cubicBezTo>
                    <a:cubicBezTo>
                      <a:pt x="571" y="51"/>
                      <a:pt x="577" y="0"/>
                      <a:pt x="597" y="38"/>
                    </a:cubicBezTo>
                    <a:cubicBezTo>
                      <a:pt x="617" y="76"/>
                      <a:pt x="624" y="198"/>
                      <a:pt x="629" y="278"/>
                    </a:cubicBezTo>
                    <a:cubicBezTo>
                      <a:pt x="634" y="358"/>
                      <a:pt x="644" y="478"/>
                      <a:pt x="629" y="518"/>
                    </a:cubicBezTo>
                    <a:cubicBezTo>
                      <a:pt x="614" y="558"/>
                      <a:pt x="592" y="520"/>
                      <a:pt x="541" y="520"/>
                    </a:cubicBezTo>
                    <a:cubicBezTo>
                      <a:pt x="490" y="520"/>
                      <a:pt x="375" y="520"/>
                      <a:pt x="322" y="520"/>
                    </a:cubicBezTo>
                    <a:cubicBezTo>
                      <a:pt x="269" y="520"/>
                      <a:pt x="269" y="520"/>
                      <a:pt x="228" y="520"/>
                    </a:cubicBezTo>
                    <a:cubicBezTo>
                      <a:pt x="187" y="520"/>
                      <a:pt x="109" y="531"/>
                      <a:pt x="72" y="520"/>
                    </a:cubicBezTo>
                    <a:cubicBezTo>
                      <a:pt x="35" y="509"/>
                      <a:pt x="20" y="486"/>
                      <a:pt x="10" y="451"/>
                    </a:cubicBezTo>
                    <a:cubicBezTo>
                      <a:pt x="0" y="417"/>
                      <a:pt x="10" y="369"/>
                      <a:pt x="10" y="314"/>
                    </a:cubicBezTo>
                    <a:cubicBezTo>
                      <a:pt x="10" y="259"/>
                      <a:pt x="4" y="163"/>
                      <a:pt x="10" y="122"/>
                    </a:cubicBezTo>
                    <a:cubicBezTo>
                      <a:pt x="16" y="81"/>
                      <a:pt x="20" y="78"/>
                      <a:pt x="41" y="67"/>
                    </a:cubicBezTo>
                    <a:cubicBezTo>
                      <a:pt x="62" y="56"/>
                      <a:pt x="78" y="56"/>
                      <a:pt x="135" y="53"/>
                    </a:cubicBezTo>
                    <a:cubicBezTo>
                      <a:pt x="191" y="51"/>
                      <a:pt x="287" y="52"/>
                      <a:pt x="385" y="53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FFCC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89" name="Freeform 21"/>
              <p:cNvSpPr>
                <a:spLocks/>
              </p:cNvSpPr>
              <p:nvPr/>
            </p:nvSpPr>
            <p:spPr bwMode="auto">
              <a:xfrm>
                <a:off x="2680" y="1006"/>
                <a:ext cx="26" cy="24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48" y="464"/>
                  </a:cxn>
                  <a:cxn ang="0">
                    <a:pos x="0" y="464"/>
                  </a:cxn>
                  <a:cxn ang="0">
                    <a:pos x="0" y="0"/>
                  </a:cxn>
                  <a:cxn ang="0">
                    <a:pos x="32" y="0"/>
                  </a:cxn>
                </a:cxnLst>
                <a:rect l="0" t="0" r="r" b="b"/>
                <a:pathLst>
                  <a:path w="48" h="464">
                    <a:moveTo>
                      <a:pt x="32" y="0"/>
                    </a:moveTo>
                    <a:lnTo>
                      <a:pt x="48" y="464"/>
                    </a:lnTo>
                    <a:lnTo>
                      <a:pt x="0" y="464"/>
                    </a:lnTo>
                    <a:lnTo>
                      <a:pt x="0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90" name="Freeform 22"/>
              <p:cNvSpPr>
                <a:spLocks/>
              </p:cNvSpPr>
              <p:nvPr/>
            </p:nvSpPr>
            <p:spPr bwMode="auto">
              <a:xfrm>
                <a:off x="1162" y="946"/>
                <a:ext cx="297" cy="329"/>
              </a:xfrm>
              <a:custGeom>
                <a:avLst/>
                <a:gdLst/>
                <a:ahLst/>
                <a:cxnLst>
                  <a:cxn ang="0">
                    <a:pos x="203" y="112"/>
                  </a:cxn>
                  <a:cxn ang="0">
                    <a:pos x="429" y="112"/>
                  </a:cxn>
                  <a:cxn ang="0">
                    <a:pos x="530" y="140"/>
                  </a:cxn>
                  <a:cxn ang="0">
                    <a:pos x="530" y="236"/>
                  </a:cxn>
                  <a:cxn ang="0">
                    <a:pos x="530" y="510"/>
                  </a:cxn>
                  <a:cxn ang="0">
                    <a:pos x="454" y="579"/>
                  </a:cxn>
                  <a:cxn ang="0">
                    <a:pos x="278" y="579"/>
                  </a:cxn>
                  <a:cxn ang="0">
                    <a:pos x="203" y="579"/>
                  </a:cxn>
                  <a:cxn ang="0">
                    <a:pos x="77" y="579"/>
                  </a:cxn>
                  <a:cxn ang="0">
                    <a:pos x="8" y="593"/>
                  </a:cxn>
                  <a:cxn ang="0">
                    <a:pos x="27" y="373"/>
                  </a:cxn>
                  <a:cxn ang="0">
                    <a:pos x="27" y="181"/>
                  </a:cxn>
                  <a:cxn ang="0">
                    <a:pos x="56" y="17"/>
                  </a:cxn>
                  <a:cxn ang="0">
                    <a:pos x="88" y="81"/>
                  </a:cxn>
                  <a:cxn ang="0">
                    <a:pos x="329" y="112"/>
                  </a:cxn>
                </a:cxnLst>
                <a:rect l="0" t="0" r="r" b="b"/>
                <a:pathLst>
                  <a:path w="547" h="627">
                    <a:moveTo>
                      <a:pt x="203" y="112"/>
                    </a:moveTo>
                    <a:cubicBezTo>
                      <a:pt x="288" y="110"/>
                      <a:pt x="374" y="108"/>
                      <a:pt x="429" y="112"/>
                    </a:cubicBezTo>
                    <a:cubicBezTo>
                      <a:pt x="484" y="117"/>
                      <a:pt x="512" y="119"/>
                      <a:pt x="530" y="140"/>
                    </a:cubicBezTo>
                    <a:cubicBezTo>
                      <a:pt x="547" y="160"/>
                      <a:pt x="530" y="174"/>
                      <a:pt x="530" y="236"/>
                    </a:cubicBezTo>
                    <a:cubicBezTo>
                      <a:pt x="530" y="298"/>
                      <a:pt x="542" y="453"/>
                      <a:pt x="530" y="510"/>
                    </a:cubicBezTo>
                    <a:cubicBezTo>
                      <a:pt x="517" y="568"/>
                      <a:pt x="497" y="568"/>
                      <a:pt x="454" y="579"/>
                    </a:cubicBezTo>
                    <a:cubicBezTo>
                      <a:pt x="412" y="590"/>
                      <a:pt x="321" y="579"/>
                      <a:pt x="278" y="579"/>
                    </a:cubicBezTo>
                    <a:cubicBezTo>
                      <a:pt x="236" y="579"/>
                      <a:pt x="236" y="579"/>
                      <a:pt x="203" y="579"/>
                    </a:cubicBezTo>
                    <a:cubicBezTo>
                      <a:pt x="170" y="579"/>
                      <a:pt x="109" y="577"/>
                      <a:pt x="77" y="579"/>
                    </a:cubicBezTo>
                    <a:cubicBezTo>
                      <a:pt x="45" y="581"/>
                      <a:pt x="16" y="627"/>
                      <a:pt x="8" y="593"/>
                    </a:cubicBezTo>
                    <a:cubicBezTo>
                      <a:pt x="0" y="559"/>
                      <a:pt x="24" y="442"/>
                      <a:pt x="27" y="373"/>
                    </a:cubicBezTo>
                    <a:cubicBezTo>
                      <a:pt x="30" y="304"/>
                      <a:pt x="22" y="240"/>
                      <a:pt x="27" y="181"/>
                    </a:cubicBezTo>
                    <a:cubicBezTo>
                      <a:pt x="32" y="122"/>
                      <a:pt x="46" y="34"/>
                      <a:pt x="56" y="17"/>
                    </a:cubicBezTo>
                    <a:cubicBezTo>
                      <a:pt x="66" y="0"/>
                      <a:pt x="43" y="65"/>
                      <a:pt x="88" y="81"/>
                    </a:cubicBezTo>
                    <a:cubicBezTo>
                      <a:pt x="133" y="97"/>
                      <a:pt x="279" y="106"/>
                      <a:pt x="329" y="112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FFCC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91" name="Freeform 23"/>
              <p:cNvSpPr>
                <a:spLocks/>
              </p:cNvSpPr>
              <p:nvPr/>
            </p:nvSpPr>
            <p:spPr bwMode="auto">
              <a:xfrm>
                <a:off x="1300" y="1006"/>
                <a:ext cx="20" cy="24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48" y="464"/>
                  </a:cxn>
                  <a:cxn ang="0">
                    <a:pos x="0" y="464"/>
                  </a:cxn>
                  <a:cxn ang="0">
                    <a:pos x="0" y="0"/>
                  </a:cxn>
                  <a:cxn ang="0">
                    <a:pos x="32" y="0"/>
                  </a:cxn>
                </a:cxnLst>
                <a:rect l="0" t="0" r="r" b="b"/>
                <a:pathLst>
                  <a:path w="48" h="464">
                    <a:moveTo>
                      <a:pt x="32" y="0"/>
                    </a:moveTo>
                    <a:lnTo>
                      <a:pt x="48" y="464"/>
                    </a:lnTo>
                    <a:lnTo>
                      <a:pt x="0" y="464"/>
                    </a:lnTo>
                    <a:lnTo>
                      <a:pt x="0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92" name="Freeform 24"/>
              <p:cNvSpPr>
                <a:spLocks/>
              </p:cNvSpPr>
              <p:nvPr/>
            </p:nvSpPr>
            <p:spPr bwMode="auto">
              <a:xfrm>
                <a:off x="2302" y="1404"/>
                <a:ext cx="316" cy="183"/>
              </a:xfrm>
              <a:custGeom>
                <a:avLst/>
                <a:gdLst/>
                <a:ahLst/>
                <a:cxnLst>
                  <a:cxn ang="0">
                    <a:pos x="0" y="347"/>
                  </a:cxn>
                  <a:cxn ang="0">
                    <a:pos x="23" y="202"/>
                  </a:cxn>
                  <a:cxn ang="0">
                    <a:pos x="72" y="89"/>
                  </a:cxn>
                  <a:cxn ang="0">
                    <a:pos x="215" y="10"/>
                  </a:cxn>
                  <a:cxn ang="0">
                    <a:pos x="391" y="26"/>
                  </a:cxn>
                  <a:cxn ang="0">
                    <a:pos x="540" y="161"/>
                  </a:cxn>
                  <a:cxn ang="0">
                    <a:pos x="583" y="330"/>
                  </a:cxn>
                </a:cxnLst>
                <a:rect l="0" t="0" r="r" b="b"/>
                <a:pathLst>
                  <a:path w="583" h="347">
                    <a:moveTo>
                      <a:pt x="0" y="347"/>
                    </a:moveTo>
                    <a:cubicBezTo>
                      <a:pt x="3" y="323"/>
                      <a:pt x="11" y="245"/>
                      <a:pt x="23" y="202"/>
                    </a:cubicBezTo>
                    <a:cubicBezTo>
                      <a:pt x="35" y="159"/>
                      <a:pt x="40" y="121"/>
                      <a:pt x="72" y="89"/>
                    </a:cubicBezTo>
                    <a:cubicBezTo>
                      <a:pt x="104" y="57"/>
                      <a:pt x="162" y="20"/>
                      <a:pt x="215" y="10"/>
                    </a:cubicBezTo>
                    <a:cubicBezTo>
                      <a:pt x="268" y="0"/>
                      <a:pt x="337" y="1"/>
                      <a:pt x="391" y="26"/>
                    </a:cubicBezTo>
                    <a:cubicBezTo>
                      <a:pt x="445" y="51"/>
                      <a:pt x="508" y="110"/>
                      <a:pt x="540" y="161"/>
                    </a:cubicBezTo>
                    <a:cubicBezTo>
                      <a:pt x="572" y="212"/>
                      <a:pt x="574" y="295"/>
                      <a:pt x="583" y="33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93" name="Freeform 25"/>
              <p:cNvSpPr>
                <a:spLocks/>
              </p:cNvSpPr>
              <p:nvPr/>
            </p:nvSpPr>
            <p:spPr bwMode="auto">
              <a:xfrm>
                <a:off x="1256" y="1433"/>
                <a:ext cx="318" cy="182"/>
              </a:xfrm>
              <a:custGeom>
                <a:avLst/>
                <a:gdLst/>
                <a:ahLst/>
                <a:cxnLst>
                  <a:cxn ang="0">
                    <a:pos x="0" y="347"/>
                  </a:cxn>
                  <a:cxn ang="0">
                    <a:pos x="23" y="202"/>
                  </a:cxn>
                  <a:cxn ang="0">
                    <a:pos x="72" y="89"/>
                  </a:cxn>
                  <a:cxn ang="0">
                    <a:pos x="215" y="10"/>
                  </a:cxn>
                  <a:cxn ang="0">
                    <a:pos x="391" y="26"/>
                  </a:cxn>
                  <a:cxn ang="0">
                    <a:pos x="540" y="161"/>
                  </a:cxn>
                  <a:cxn ang="0">
                    <a:pos x="583" y="330"/>
                  </a:cxn>
                </a:cxnLst>
                <a:rect l="0" t="0" r="r" b="b"/>
                <a:pathLst>
                  <a:path w="583" h="347">
                    <a:moveTo>
                      <a:pt x="0" y="347"/>
                    </a:moveTo>
                    <a:cubicBezTo>
                      <a:pt x="3" y="323"/>
                      <a:pt x="11" y="245"/>
                      <a:pt x="23" y="202"/>
                    </a:cubicBezTo>
                    <a:cubicBezTo>
                      <a:pt x="35" y="159"/>
                      <a:pt x="40" y="121"/>
                      <a:pt x="72" y="89"/>
                    </a:cubicBezTo>
                    <a:cubicBezTo>
                      <a:pt x="104" y="57"/>
                      <a:pt x="162" y="20"/>
                      <a:pt x="215" y="10"/>
                    </a:cubicBezTo>
                    <a:cubicBezTo>
                      <a:pt x="268" y="0"/>
                      <a:pt x="337" y="1"/>
                      <a:pt x="391" y="26"/>
                    </a:cubicBezTo>
                    <a:cubicBezTo>
                      <a:pt x="445" y="51"/>
                      <a:pt x="508" y="110"/>
                      <a:pt x="540" y="161"/>
                    </a:cubicBezTo>
                    <a:cubicBezTo>
                      <a:pt x="572" y="212"/>
                      <a:pt x="574" y="295"/>
                      <a:pt x="583" y="33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94" name="Oval 26"/>
              <p:cNvSpPr>
                <a:spLocks noChangeArrowheads="1"/>
              </p:cNvSpPr>
              <p:nvPr/>
            </p:nvSpPr>
            <p:spPr bwMode="auto">
              <a:xfrm>
                <a:off x="1000" y="1342"/>
                <a:ext cx="52" cy="75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95" name="Freeform 27"/>
              <p:cNvSpPr>
                <a:spLocks/>
              </p:cNvSpPr>
              <p:nvPr/>
            </p:nvSpPr>
            <p:spPr bwMode="auto">
              <a:xfrm>
                <a:off x="1446" y="921"/>
                <a:ext cx="315" cy="682"/>
              </a:xfrm>
              <a:custGeom>
                <a:avLst/>
                <a:gdLst/>
                <a:ahLst/>
                <a:cxnLst>
                  <a:cxn ang="0">
                    <a:pos x="559" y="1195"/>
                  </a:cxn>
                  <a:cxn ang="0">
                    <a:pos x="559" y="253"/>
                  </a:cxn>
                  <a:cxn ang="0">
                    <a:pos x="541" y="61"/>
                  </a:cxn>
                  <a:cxn ang="0">
                    <a:pos x="415" y="13"/>
                  </a:cxn>
                  <a:cxn ang="0">
                    <a:pos x="283" y="1"/>
                  </a:cxn>
                  <a:cxn ang="0">
                    <a:pos x="140" y="18"/>
                  </a:cxn>
                  <a:cxn ang="0">
                    <a:pos x="73" y="49"/>
                  </a:cxn>
                  <a:cxn ang="0">
                    <a:pos x="28" y="98"/>
                  </a:cxn>
                  <a:cxn ang="0">
                    <a:pos x="28" y="306"/>
                  </a:cxn>
                  <a:cxn ang="0">
                    <a:pos x="25" y="655"/>
                  </a:cxn>
                  <a:cxn ang="0">
                    <a:pos x="1" y="931"/>
                  </a:cxn>
                  <a:cxn ang="0">
                    <a:pos x="19" y="1003"/>
                  </a:cxn>
                  <a:cxn ang="0">
                    <a:pos x="43" y="1015"/>
                  </a:cxn>
                  <a:cxn ang="0">
                    <a:pos x="139" y="1075"/>
                  </a:cxn>
                  <a:cxn ang="0">
                    <a:pos x="220" y="1234"/>
                  </a:cxn>
                  <a:cxn ang="0">
                    <a:pos x="229" y="1279"/>
                  </a:cxn>
                  <a:cxn ang="0">
                    <a:pos x="300" y="1282"/>
                  </a:cxn>
                  <a:cxn ang="0">
                    <a:pos x="444" y="1282"/>
                  </a:cxn>
                  <a:cxn ang="0">
                    <a:pos x="559" y="1285"/>
                  </a:cxn>
                  <a:cxn ang="0">
                    <a:pos x="559" y="1195"/>
                  </a:cxn>
                </a:cxnLst>
                <a:rect l="0" t="0" r="r" b="b"/>
                <a:pathLst>
                  <a:path w="578" h="1299">
                    <a:moveTo>
                      <a:pt x="559" y="1195"/>
                    </a:moveTo>
                    <a:cubicBezTo>
                      <a:pt x="559" y="1023"/>
                      <a:pt x="562" y="442"/>
                      <a:pt x="559" y="253"/>
                    </a:cubicBezTo>
                    <a:cubicBezTo>
                      <a:pt x="556" y="64"/>
                      <a:pt x="565" y="101"/>
                      <a:pt x="541" y="61"/>
                    </a:cubicBezTo>
                    <a:cubicBezTo>
                      <a:pt x="517" y="21"/>
                      <a:pt x="458" y="23"/>
                      <a:pt x="415" y="13"/>
                    </a:cubicBezTo>
                    <a:cubicBezTo>
                      <a:pt x="372" y="3"/>
                      <a:pt x="329" y="0"/>
                      <a:pt x="283" y="1"/>
                    </a:cubicBezTo>
                    <a:cubicBezTo>
                      <a:pt x="237" y="2"/>
                      <a:pt x="175" y="10"/>
                      <a:pt x="140" y="18"/>
                    </a:cubicBezTo>
                    <a:cubicBezTo>
                      <a:pt x="105" y="26"/>
                      <a:pt x="92" y="36"/>
                      <a:pt x="73" y="49"/>
                    </a:cubicBezTo>
                    <a:cubicBezTo>
                      <a:pt x="54" y="62"/>
                      <a:pt x="35" y="55"/>
                      <a:pt x="28" y="98"/>
                    </a:cubicBezTo>
                    <a:cubicBezTo>
                      <a:pt x="21" y="141"/>
                      <a:pt x="28" y="213"/>
                      <a:pt x="28" y="306"/>
                    </a:cubicBezTo>
                    <a:cubicBezTo>
                      <a:pt x="28" y="399"/>
                      <a:pt x="29" y="551"/>
                      <a:pt x="25" y="655"/>
                    </a:cubicBezTo>
                    <a:cubicBezTo>
                      <a:pt x="21" y="759"/>
                      <a:pt x="2" y="873"/>
                      <a:pt x="1" y="931"/>
                    </a:cubicBezTo>
                    <a:cubicBezTo>
                      <a:pt x="0" y="989"/>
                      <a:pt x="12" y="989"/>
                      <a:pt x="19" y="1003"/>
                    </a:cubicBezTo>
                    <a:cubicBezTo>
                      <a:pt x="26" y="1017"/>
                      <a:pt x="23" y="1003"/>
                      <a:pt x="43" y="1015"/>
                    </a:cubicBezTo>
                    <a:cubicBezTo>
                      <a:pt x="63" y="1027"/>
                      <a:pt x="110" y="1039"/>
                      <a:pt x="139" y="1075"/>
                    </a:cubicBezTo>
                    <a:cubicBezTo>
                      <a:pt x="168" y="1111"/>
                      <a:pt x="205" y="1200"/>
                      <a:pt x="220" y="1234"/>
                    </a:cubicBezTo>
                    <a:cubicBezTo>
                      <a:pt x="235" y="1268"/>
                      <a:pt x="216" y="1271"/>
                      <a:pt x="229" y="1279"/>
                    </a:cubicBezTo>
                    <a:cubicBezTo>
                      <a:pt x="242" y="1287"/>
                      <a:pt x="264" y="1282"/>
                      <a:pt x="300" y="1282"/>
                    </a:cubicBezTo>
                    <a:cubicBezTo>
                      <a:pt x="336" y="1282"/>
                      <a:pt x="401" y="1282"/>
                      <a:pt x="444" y="1282"/>
                    </a:cubicBezTo>
                    <a:cubicBezTo>
                      <a:pt x="487" y="1282"/>
                      <a:pt x="540" y="1299"/>
                      <a:pt x="559" y="1285"/>
                    </a:cubicBezTo>
                    <a:cubicBezTo>
                      <a:pt x="578" y="1271"/>
                      <a:pt x="559" y="1214"/>
                      <a:pt x="559" y="11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33CCFF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96" name="Freeform 28"/>
              <p:cNvSpPr>
                <a:spLocks/>
              </p:cNvSpPr>
              <p:nvPr/>
            </p:nvSpPr>
            <p:spPr bwMode="auto">
              <a:xfrm>
                <a:off x="1466" y="1002"/>
                <a:ext cx="280" cy="254"/>
              </a:xfrm>
              <a:custGeom>
                <a:avLst/>
                <a:gdLst/>
                <a:ahLst/>
                <a:cxnLst>
                  <a:cxn ang="0">
                    <a:pos x="117" y="5"/>
                  </a:cxn>
                  <a:cxn ang="0">
                    <a:pos x="261" y="5"/>
                  </a:cxn>
                  <a:cxn ang="0">
                    <a:pos x="325" y="37"/>
                  </a:cxn>
                  <a:cxn ang="0">
                    <a:pos x="325" y="149"/>
                  </a:cxn>
                  <a:cxn ang="0">
                    <a:pos x="325" y="469"/>
                  </a:cxn>
                  <a:cxn ang="0">
                    <a:pos x="277" y="549"/>
                  </a:cxn>
                  <a:cxn ang="0">
                    <a:pos x="165" y="549"/>
                  </a:cxn>
                  <a:cxn ang="0">
                    <a:pos x="117" y="549"/>
                  </a:cxn>
                  <a:cxn ang="0">
                    <a:pos x="37" y="549"/>
                  </a:cxn>
                  <a:cxn ang="0">
                    <a:pos x="5" y="469"/>
                  </a:cxn>
                  <a:cxn ang="0">
                    <a:pos x="5" y="309"/>
                  </a:cxn>
                  <a:cxn ang="0">
                    <a:pos x="5" y="85"/>
                  </a:cxn>
                  <a:cxn ang="0">
                    <a:pos x="21" y="21"/>
                  </a:cxn>
                  <a:cxn ang="0">
                    <a:pos x="69" y="5"/>
                  </a:cxn>
                  <a:cxn ang="0">
                    <a:pos x="197" y="5"/>
                  </a:cxn>
                </a:cxnLst>
                <a:rect l="0" t="0" r="r" b="b"/>
                <a:pathLst>
                  <a:path w="336" h="562">
                    <a:moveTo>
                      <a:pt x="117" y="5"/>
                    </a:moveTo>
                    <a:cubicBezTo>
                      <a:pt x="171" y="2"/>
                      <a:pt x="226" y="0"/>
                      <a:pt x="261" y="5"/>
                    </a:cubicBezTo>
                    <a:cubicBezTo>
                      <a:pt x="296" y="10"/>
                      <a:pt x="314" y="13"/>
                      <a:pt x="325" y="37"/>
                    </a:cubicBezTo>
                    <a:cubicBezTo>
                      <a:pt x="336" y="61"/>
                      <a:pt x="325" y="77"/>
                      <a:pt x="325" y="149"/>
                    </a:cubicBezTo>
                    <a:cubicBezTo>
                      <a:pt x="325" y="221"/>
                      <a:pt x="333" y="402"/>
                      <a:pt x="325" y="469"/>
                    </a:cubicBezTo>
                    <a:cubicBezTo>
                      <a:pt x="317" y="536"/>
                      <a:pt x="304" y="536"/>
                      <a:pt x="277" y="549"/>
                    </a:cubicBezTo>
                    <a:cubicBezTo>
                      <a:pt x="250" y="562"/>
                      <a:pt x="192" y="549"/>
                      <a:pt x="165" y="549"/>
                    </a:cubicBezTo>
                    <a:cubicBezTo>
                      <a:pt x="138" y="549"/>
                      <a:pt x="138" y="549"/>
                      <a:pt x="117" y="549"/>
                    </a:cubicBezTo>
                    <a:cubicBezTo>
                      <a:pt x="96" y="549"/>
                      <a:pt x="56" y="562"/>
                      <a:pt x="37" y="549"/>
                    </a:cubicBezTo>
                    <a:cubicBezTo>
                      <a:pt x="18" y="536"/>
                      <a:pt x="10" y="509"/>
                      <a:pt x="5" y="469"/>
                    </a:cubicBezTo>
                    <a:cubicBezTo>
                      <a:pt x="0" y="429"/>
                      <a:pt x="5" y="373"/>
                      <a:pt x="5" y="309"/>
                    </a:cubicBezTo>
                    <a:cubicBezTo>
                      <a:pt x="5" y="245"/>
                      <a:pt x="2" y="133"/>
                      <a:pt x="5" y="85"/>
                    </a:cubicBezTo>
                    <a:cubicBezTo>
                      <a:pt x="8" y="37"/>
                      <a:pt x="10" y="34"/>
                      <a:pt x="21" y="21"/>
                    </a:cubicBezTo>
                    <a:cubicBezTo>
                      <a:pt x="32" y="8"/>
                      <a:pt x="40" y="8"/>
                      <a:pt x="69" y="5"/>
                    </a:cubicBezTo>
                    <a:cubicBezTo>
                      <a:pt x="98" y="2"/>
                      <a:pt x="147" y="3"/>
                      <a:pt x="197" y="5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FFCC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97" name="Freeform 29"/>
              <p:cNvSpPr>
                <a:spLocks/>
              </p:cNvSpPr>
              <p:nvPr/>
            </p:nvSpPr>
            <p:spPr bwMode="auto">
              <a:xfrm>
                <a:off x="1715" y="1262"/>
                <a:ext cx="16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60"/>
                  </a:cxn>
                  <a:cxn ang="0">
                    <a:pos x="18" y="120"/>
                  </a:cxn>
                  <a:cxn ang="0">
                    <a:pos x="30" y="54"/>
                  </a:cxn>
                  <a:cxn ang="0">
                    <a:pos x="12" y="0"/>
                  </a:cxn>
                </a:cxnLst>
                <a:rect l="0" t="0" r="r" b="b"/>
                <a:pathLst>
                  <a:path w="30" h="120">
                    <a:moveTo>
                      <a:pt x="12" y="0"/>
                    </a:moveTo>
                    <a:lnTo>
                      <a:pt x="0" y="60"/>
                    </a:lnTo>
                    <a:lnTo>
                      <a:pt x="18" y="120"/>
                    </a:lnTo>
                    <a:lnTo>
                      <a:pt x="30" y="5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6870" y="3281"/>
              <a:ext cx="186" cy="189"/>
              <a:chOff x="4920" y="2408"/>
              <a:chExt cx="432" cy="432"/>
            </a:xfrm>
          </p:grpSpPr>
          <p:sp>
            <p:nvSpPr>
              <p:cNvPr id="7199" name="AutoShape 31"/>
              <p:cNvSpPr>
                <a:spLocks noChangeArrowheads="1"/>
              </p:cNvSpPr>
              <p:nvPr/>
            </p:nvSpPr>
            <p:spPr bwMode="auto">
              <a:xfrm>
                <a:off x="4920" y="2425"/>
                <a:ext cx="432" cy="415"/>
              </a:xfrm>
              <a:prstGeom prst="star16">
                <a:avLst>
                  <a:gd name="adj" fmla="val 5625"/>
                </a:avLst>
              </a:prstGeom>
              <a:solidFill>
                <a:schemeClr val="accent1"/>
              </a:solidFill>
              <a:ln w="9525" algn="ctr">
                <a:solidFill>
                  <a:srgbClr val="4D4D4D"/>
                </a:solidFill>
                <a:miter lim="800000"/>
                <a:headEnd/>
                <a:tailEnd/>
              </a:ln>
              <a:effectLst>
                <a:outerShdw dist="127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00" name="Oval 32"/>
              <p:cNvSpPr>
                <a:spLocks noChangeArrowheads="1"/>
              </p:cNvSpPr>
              <p:nvPr/>
            </p:nvSpPr>
            <p:spPr bwMode="auto">
              <a:xfrm>
                <a:off x="4920" y="2407"/>
                <a:ext cx="432" cy="433"/>
              </a:xfrm>
              <a:prstGeom prst="ellipse">
                <a:avLst/>
              </a:prstGeom>
              <a:noFill/>
              <a:ln w="38100" algn="ctr">
                <a:solidFill>
                  <a:srgbClr val="4D4D4D"/>
                </a:solidFill>
                <a:round/>
                <a:headEnd/>
                <a:tailEnd/>
              </a:ln>
              <a:effectLst>
                <a:outerShdw dist="127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" name="Group 33"/>
            <p:cNvGrpSpPr>
              <a:grpSpLocks/>
            </p:cNvGrpSpPr>
            <p:nvPr/>
          </p:nvGrpSpPr>
          <p:grpSpPr bwMode="auto">
            <a:xfrm>
              <a:off x="6048" y="3278"/>
              <a:ext cx="186" cy="189"/>
              <a:chOff x="4920" y="2408"/>
              <a:chExt cx="432" cy="432"/>
            </a:xfrm>
          </p:grpSpPr>
          <p:sp>
            <p:nvSpPr>
              <p:cNvPr id="7202" name="AutoShape 34"/>
              <p:cNvSpPr>
                <a:spLocks noChangeArrowheads="1"/>
              </p:cNvSpPr>
              <p:nvPr/>
            </p:nvSpPr>
            <p:spPr bwMode="auto">
              <a:xfrm>
                <a:off x="4920" y="2424"/>
                <a:ext cx="432" cy="415"/>
              </a:xfrm>
              <a:prstGeom prst="star16">
                <a:avLst>
                  <a:gd name="adj" fmla="val 5625"/>
                </a:avLst>
              </a:prstGeom>
              <a:solidFill>
                <a:schemeClr val="bg1"/>
              </a:solidFill>
              <a:ln w="9525" algn="ctr">
                <a:solidFill>
                  <a:srgbClr val="4D4D4D"/>
                </a:solidFill>
                <a:miter lim="800000"/>
                <a:headEnd/>
                <a:tailEnd/>
              </a:ln>
              <a:effectLst>
                <a:outerShdw dist="127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03" name="Oval 35"/>
              <p:cNvSpPr>
                <a:spLocks noChangeArrowheads="1"/>
              </p:cNvSpPr>
              <p:nvPr/>
            </p:nvSpPr>
            <p:spPr bwMode="auto">
              <a:xfrm>
                <a:off x="4920" y="2407"/>
                <a:ext cx="432" cy="433"/>
              </a:xfrm>
              <a:prstGeom prst="ellipse">
                <a:avLst/>
              </a:prstGeom>
              <a:noFill/>
              <a:ln w="38100" algn="ctr">
                <a:solidFill>
                  <a:srgbClr val="4D4D4D"/>
                </a:solidFill>
                <a:round/>
                <a:headEnd/>
                <a:tailEnd/>
              </a:ln>
              <a:effectLst>
                <a:outerShdw dist="127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7207" name="Freeform 39"/>
          <p:cNvSpPr>
            <a:spLocks/>
          </p:cNvSpPr>
          <p:nvPr/>
        </p:nvSpPr>
        <p:spPr bwMode="auto">
          <a:xfrm>
            <a:off x="241300" y="3556000"/>
            <a:ext cx="8597900" cy="1778000"/>
          </a:xfrm>
          <a:custGeom>
            <a:avLst/>
            <a:gdLst>
              <a:gd name="T0" fmla="*/ 0 w 5416"/>
              <a:gd name="T1" fmla="*/ 48 h 1120"/>
              <a:gd name="T2" fmla="*/ 0 w 5416"/>
              <a:gd name="T3" fmla="*/ 1120 h 1120"/>
              <a:gd name="T4" fmla="*/ 5416 w 5416"/>
              <a:gd name="T5" fmla="*/ 1120 h 1120"/>
              <a:gd name="T6" fmla="*/ 5392 w 5416"/>
              <a:gd name="T7" fmla="*/ 0 h 1120"/>
              <a:gd name="T8" fmla="*/ 5392 w 5416"/>
              <a:gd name="T9" fmla="*/ 32 h 1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16"/>
              <a:gd name="T16" fmla="*/ 0 h 1120"/>
              <a:gd name="T17" fmla="*/ 5416 w 5416"/>
              <a:gd name="T18" fmla="*/ 1120 h 11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16" h="1120">
                <a:moveTo>
                  <a:pt x="0" y="48"/>
                </a:moveTo>
                <a:lnTo>
                  <a:pt x="0" y="1120"/>
                </a:lnTo>
                <a:lnTo>
                  <a:pt x="5416" y="1120"/>
                </a:lnTo>
                <a:lnTo>
                  <a:pt x="5392" y="0"/>
                </a:lnTo>
                <a:lnTo>
                  <a:pt x="5392" y="32"/>
                </a:lnTo>
              </a:path>
            </a:pathLst>
          </a:custGeom>
          <a:noFill/>
          <a:ln w="57150">
            <a:solidFill>
              <a:srgbClr val="0033CC"/>
            </a:solidFill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grpSp>
        <p:nvGrpSpPr>
          <p:cNvPr id="11" name="Group 58"/>
          <p:cNvGrpSpPr>
            <a:grpSpLocks/>
          </p:cNvGrpSpPr>
          <p:nvPr/>
        </p:nvGrpSpPr>
        <p:grpSpPr bwMode="auto">
          <a:xfrm>
            <a:off x="6400800" y="2819400"/>
            <a:ext cx="2667000" cy="774700"/>
            <a:chOff x="4032" y="1776"/>
            <a:chExt cx="1680" cy="488"/>
          </a:xfrm>
        </p:grpSpPr>
        <p:sp>
          <p:nvSpPr>
            <p:cNvPr id="16451" name="Rectangle 59"/>
            <p:cNvSpPr>
              <a:spLocks noChangeArrowheads="1"/>
            </p:cNvSpPr>
            <p:nvPr/>
          </p:nvSpPr>
          <p:spPr bwMode="auto">
            <a:xfrm>
              <a:off x="4032" y="1776"/>
              <a:ext cx="1680" cy="442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 b="1">
                  <a:solidFill>
                    <a:srgbClr val="0000FF"/>
                  </a:solidFill>
                </a:rPr>
                <a:t>900м/мин</a:t>
              </a:r>
              <a:r>
                <a:rPr lang="ru-RU" sz="4000" b="1"/>
                <a:t>  </a:t>
              </a:r>
            </a:p>
          </p:txBody>
        </p:sp>
        <p:sp>
          <p:nvSpPr>
            <p:cNvPr id="16452" name="Freeform 60"/>
            <p:cNvSpPr>
              <a:spLocks/>
            </p:cNvSpPr>
            <p:nvPr/>
          </p:nvSpPr>
          <p:spPr bwMode="auto">
            <a:xfrm>
              <a:off x="4200" y="2256"/>
              <a:ext cx="1369" cy="8"/>
            </a:xfrm>
            <a:custGeom>
              <a:avLst/>
              <a:gdLst>
                <a:gd name="T0" fmla="*/ 1369 w 1369"/>
                <a:gd name="T1" fmla="*/ 0 h 8"/>
                <a:gd name="T2" fmla="*/ 0 w 1369"/>
                <a:gd name="T3" fmla="*/ 8 h 8"/>
                <a:gd name="T4" fmla="*/ 0 60000 65536"/>
                <a:gd name="T5" fmla="*/ 0 60000 65536"/>
                <a:gd name="T6" fmla="*/ 0 w 1369"/>
                <a:gd name="T7" fmla="*/ 0 h 8"/>
                <a:gd name="T8" fmla="*/ 1369 w 1369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69" h="8">
                  <a:moveTo>
                    <a:pt x="1369" y="0"/>
                  </a:moveTo>
                  <a:lnTo>
                    <a:pt x="0" y="8"/>
                  </a:ln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119"/>
          <p:cNvGrpSpPr>
            <a:grpSpLocks/>
          </p:cNvGrpSpPr>
          <p:nvPr/>
        </p:nvGrpSpPr>
        <p:grpSpPr bwMode="auto">
          <a:xfrm>
            <a:off x="2959100" y="4078288"/>
            <a:ext cx="1112838" cy="1331912"/>
            <a:chOff x="1864" y="2537"/>
            <a:chExt cx="701" cy="839"/>
          </a:xfrm>
        </p:grpSpPr>
        <p:grpSp>
          <p:nvGrpSpPr>
            <p:cNvPr id="13" name="Group 36"/>
            <p:cNvGrpSpPr>
              <a:grpSpLocks/>
            </p:cNvGrpSpPr>
            <p:nvPr/>
          </p:nvGrpSpPr>
          <p:grpSpPr bwMode="auto">
            <a:xfrm>
              <a:off x="1936" y="2537"/>
              <a:ext cx="629" cy="775"/>
              <a:chOff x="1373" y="2193"/>
              <a:chExt cx="629" cy="775"/>
            </a:xfrm>
          </p:grpSpPr>
          <p:sp>
            <p:nvSpPr>
              <p:cNvPr id="16449" name="Freeform 37"/>
              <p:cNvSpPr>
                <a:spLocks/>
              </p:cNvSpPr>
              <p:nvPr/>
            </p:nvSpPr>
            <p:spPr bwMode="auto">
              <a:xfrm>
                <a:off x="1384" y="2208"/>
                <a:ext cx="608" cy="760"/>
              </a:xfrm>
              <a:custGeom>
                <a:avLst/>
                <a:gdLst>
                  <a:gd name="T0" fmla="*/ 0 w 608"/>
                  <a:gd name="T1" fmla="*/ 392 h 760"/>
                  <a:gd name="T2" fmla="*/ 96 w 608"/>
                  <a:gd name="T3" fmla="*/ 392 h 760"/>
                  <a:gd name="T4" fmla="*/ 608 w 608"/>
                  <a:gd name="T5" fmla="*/ 394 h 760"/>
                  <a:gd name="T6" fmla="*/ 471 w 608"/>
                  <a:gd name="T7" fmla="*/ 203 h 760"/>
                  <a:gd name="T8" fmla="*/ 597 w 608"/>
                  <a:gd name="T9" fmla="*/ 0 h 760"/>
                  <a:gd name="T10" fmla="*/ 16 w 608"/>
                  <a:gd name="T11" fmla="*/ 13 h 760"/>
                  <a:gd name="T12" fmla="*/ 16 w 608"/>
                  <a:gd name="T13" fmla="*/ 760 h 7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8"/>
                  <a:gd name="T22" fmla="*/ 0 h 760"/>
                  <a:gd name="T23" fmla="*/ 608 w 608"/>
                  <a:gd name="T24" fmla="*/ 760 h 7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8" h="760">
                    <a:moveTo>
                      <a:pt x="0" y="392"/>
                    </a:moveTo>
                    <a:lnTo>
                      <a:pt x="96" y="392"/>
                    </a:lnTo>
                    <a:lnTo>
                      <a:pt x="608" y="394"/>
                    </a:lnTo>
                    <a:lnTo>
                      <a:pt x="471" y="203"/>
                    </a:lnTo>
                    <a:lnTo>
                      <a:pt x="597" y="0"/>
                    </a:lnTo>
                    <a:lnTo>
                      <a:pt x="16" y="13"/>
                    </a:lnTo>
                    <a:lnTo>
                      <a:pt x="16" y="760"/>
                    </a:lnTo>
                  </a:path>
                </a:pathLst>
              </a:cu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6" name="Text Box 38"/>
              <p:cNvSpPr txBox="1">
                <a:spLocks noChangeArrowheads="1"/>
              </p:cNvSpPr>
              <p:nvPr/>
            </p:nvSpPr>
            <p:spPr bwMode="auto">
              <a:xfrm>
                <a:off x="1373" y="2193"/>
                <a:ext cx="629" cy="291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sz="24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?мин</a:t>
                </a:r>
                <a:endParaRPr lang="ru-RU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14" name="Group 99"/>
            <p:cNvGrpSpPr>
              <a:grpSpLocks/>
            </p:cNvGrpSpPr>
            <p:nvPr/>
          </p:nvGrpSpPr>
          <p:grpSpPr bwMode="auto">
            <a:xfrm>
              <a:off x="1864" y="3285"/>
              <a:ext cx="206" cy="91"/>
              <a:chOff x="1792" y="4000"/>
              <a:chExt cx="352" cy="160"/>
            </a:xfrm>
          </p:grpSpPr>
          <p:sp>
            <p:nvSpPr>
              <p:cNvPr id="16446" name="Oval 100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47" name="Oval 101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48" name="Oval 102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5" name="Group 107"/>
          <p:cNvGrpSpPr>
            <a:grpSpLocks/>
          </p:cNvGrpSpPr>
          <p:nvPr/>
        </p:nvGrpSpPr>
        <p:grpSpPr bwMode="auto">
          <a:xfrm flipH="1">
            <a:off x="8585200" y="4991100"/>
            <a:ext cx="304800" cy="381000"/>
            <a:chOff x="272" y="3519"/>
            <a:chExt cx="392" cy="457"/>
          </a:xfrm>
        </p:grpSpPr>
        <p:grpSp>
          <p:nvGrpSpPr>
            <p:cNvPr id="16" name="Group 108"/>
            <p:cNvGrpSpPr>
              <a:grpSpLocks/>
            </p:cNvGrpSpPr>
            <p:nvPr/>
          </p:nvGrpSpPr>
          <p:grpSpPr bwMode="auto">
            <a:xfrm>
              <a:off x="272" y="3832"/>
              <a:ext cx="336" cy="144"/>
              <a:chOff x="1792" y="4000"/>
              <a:chExt cx="352" cy="160"/>
            </a:xfrm>
          </p:grpSpPr>
          <p:sp>
            <p:nvSpPr>
              <p:cNvPr id="16441" name="Oval 109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42" name="Oval 110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43" name="Oval 111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440" name="Freeform 112"/>
            <p:cNvSpPr>
              <a:spLocks/>
            </p:cNvSpPr>
            <p:nvPr/>
          </p:nvSpPr>
          <p:spPr bwMode="auto">
            <a:xfrm rot="-148727">
              <a:off x="433" y="3519"/>
              <a:ext cx="231" cy="336"/>
            </a:xfrm>
            <a:custGeom>
              <a:avLst/>
              <a:gdLst>
                <a:gd name="T0" fmla="*/ 0 w 454"/>
                <a:gd name="T1" fmla="*/ 318 h 544"/>
                <a:gd name="T2" fmla="*/ 454 w 454"/>
                <a:gd name="T3" fmla="*/ 318 h 544"/>
                <a:gd name="T4" fmla="*/ 0 w 454"/>
                <a:gd name="T5" fmla="*/ 0 h 544"/>
                <a:gd name="T6" fmla="*/ 0 w 454"/>
                <a:gd name="T7" fmla="*/ 544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544"/>
                <a:gd name="T14" fmla="*/ 454 w 454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FF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" name="Group 105"/>
          <p:cNvGrpSpPr>
            <a:grpSpLocks/>
          </p:cNvGrpSpPr>
          <p:nvPr/>
        </p:nvGrpSpPr>
        <p:grpSpPr bwMode="auto">
          <a:xfrm>
            <a:off x="-857288" y="4286256"/>
            <a:ext cx="1255713" cy="1057275"/>
            <a:chOff x="-647" y="2934"/>
            <a:chExt cx="647" cy="570"/>
          </a:xfrm>
        </p:grpSpPr>
        <p:grpSp>
          <p:nvGrpSpPr>
            <p:cNvPr id="18" name="Group 62"/>
            <p:cNvGrpSpPr>
              <a:grpSpLocks/>
            </p:cNvGrpSpPr>
            <p:nvPr/>
          </p:nvGrpSpPr>
          <p:grpSpPr bwMode="auto">
            <a:xfrm rot="18757">
              <a:off x="-172" y="3333"/>
              <a:ext cx="172" cy="171"/>
              <a:chOff x="576" y="1392"/>
              <a:chExt cx="1008" cy="960"/>
            </a:xfrm>
          </p:grpSpPr>
          <p:sp>
            <p:nvSpPr>
              <p:cNvPr id="16436" name="Oval 63"/>
              <p:cNvSpPr>
                <a:spLocks noChangeArrowheads="1"/>
              </p:cNvSpPr>
              <p:nvPr/>
            </p:nvSpPr>
            <p:spPr bwMode="auto">
              <a:xfrm>
                <a:off x="576" y="1392"/>
                <a:ext cx="1008" cy="96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37" name="Oval 64"/>
              <p:cNvSpPr>
                <a:spLocks noChangeArrowheads="1"/>
              </p:cNvSpPr>
              <p:nvPr/>
            </p:nvSpPr>
            <p:spPr bwMode="auto">
              <a:xfrm>
                <a:off x="768" y="1584"/>
                <a:ext cx="624" cy="57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38" name="AutoShape 65"/>
              <p:cNvSpPr>
                <a:spLocks noChangeArrowheads="1"/>
              </p:cNvSpPr>
              <p:nvPr/>
            </p:nvSpPr>
            <p:spPr bwMode="auto">
              <a:xfrm>
                <a:off x="816" y="1632"/>
                <a:ext cx="528" cy="480"/>
              </a:xfrm>
              <a:prstGeom prst="star8">
                <a:avLst>
                  <a:gd name="adj" fmla="val 13542"/>
                </a:avLst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2"/>
                </a:solidFill>
                <a:miter lim="800000"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9" name="Group 66"/>
            <p:cNvGrpSpPr>
              <a:grpSpLocks/>
            </p:cNvGrpSpPr>
            <p:nvPr/>
          </p:nvGrpSpPr>
          <p:grpSpPr bwMode="auto">
            <a:xfrm rot="18757">
              <a:off x="-627" y="3331"/>
              <a:ext cx="172" cy="171"/>
              <a:chOff x="576" y="1392"/>
              <a:chExt cx="1008" cy="960"/>
            </a:xfrm>
          </p:grpSpPr>
          <p:sp>
            <p:nvSpPr>
              <p:cNvPr id="16433" name="Oval 67"/>
              <p:cNvSpPr>
                <a:spLocks noChangeArrowheads="1"/>
              </p:cNvSpPr>
              <p:nvPr/>
            </p:nvSpPr>
            <p:spPr bwMode="auto">
              <a:xfrm>
                <a:off x="576" y="1392"/>
                <a:ext cx="1008" cy="96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34" name="Oval 68"/>
              <p:cNvSpPr>
                <a:spLocks noChangeArrowheads="1"/>
              </p:cNvSpPr>
              <p:nvPr/>
            </p:nvSpPr>
            <p:spPr bwMode="auto">
              <a:xfrm>
                <a:off x="768" y="1584"/>
                <a:ext cx="624" cy="57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35" name="AutoShape 69"/>
              <p:cNvSpPr>
                <a:spLocks noChangeArrowheads="1"/>
              </p:cNvSpPr>
              <p:nvPr/>
            </p:nvSpPr>
            <p:spPr bwMode="auto">
              <a:xfrm>
                <a:off x="816" y="1632"/>
                <a:ext cx="528" cy="480"/>
              </a:xfrm>
              <a:prstGeom prst="star8">
                <a:avLst>
                  <a:gd name="adj" fmla="val 13542"/>
                </a:avLst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2"/>
                </a:solidFill>
                <a:miter lim="800000"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406" name="Freeform 71"/>
            <p:cNvSpPr>
              <a:spLocks/>
            </p:cNvSpPr>
            <p:nvPr/>
          </p:nvSpPr>
          <p:spPr bwMode="auto">
            <a:xfrm rot="18757" flipH="1">
              <a:off x="-303" y="3257"/>
              <a:ext cx="140" cy="118"/>
            </a:xfrm>
            <a:custGeom>
              <a:avLst/>
              <a:gdLst>
                <a:gd name="T0" fmla="*/ 0 w 197"/>
                <a:gd name="T1" fmla="*/ 112 h 168"/>
                <a:gd name="T2" fmla="*/ 48 w 197"/>
                <a:gd name="T3" fmla="*/ 160 h 168"/>
                <a:gd name="T4" fmla="*/ 96 w 197"/>
                <a:gd name="T5" fmla="*/ 160 h 168"/>
                <a:gd name="T6" fmla="*/ 144 w 197"/>
                <a:gd name="T7" fmla="*/ 160 h 168"/>
                <a:gd name="T8" fmla="*/ 192 w 197"/>
                <a:gd name="T9" fmla="*/ 122 h 168"/>
                <a:gd name="T10" fmla="*/ 176 w 197"/>
                <a:gd name="T11" fmla="*/ 54 h 168"/>
                <a:gd name="T12" fmla="*/ 132 w 197"/>
                <a:gd name="T13" fmla="*/ 26 h 168"/>
                <a:gd name="T14" fmla="*/ 108 w 197"/>
                <a:gd name="T15" fmla="*/ 6 h 168"/>
                <a:gd name="T16" fmla="*/ 80 w 197"/>
                <a:gd name="T17" fmla="*/ 2 h 168"/>
                <a:gd name="T18" fmla="*/ 80 w 197"/>
                <a:gd name="T19" fmla="*/ 18 h 168"/>
                <a:gd name="T20" fmla="*/ 68 w 197"/>
                <a:gd name="T21" fmla="*/ 30 h 168"/>
                <a:gd name="T22" fmla="*/ 48 w 197"/>
                <a:gd name="T23" fmla="*/ 30 h 168"/>
                <a:gd name="T24" fmla="*/ 36 w 197"/>
                <a:gd name="T25" fmla="*/ 50 h 168"/>
                <a:gd name="T26" fmla="*/ 44 w 197"/>
                <a:gd name="T27" fmla="*/ 82 h 168"/>
                <a:gd name="T28" fmla="*/ 8 w 197"/>
                <a:gd name="T29" fmla="*/ 86 h 168"/>
                <a:gd name="T30" fmla="*/ 0 w 197"/>
                <a:gd name="T31" fmla="*/ 112 h 1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7"/>
                <a:gd name="T49" fmla="*/ 0 h 168"/>
                <a:gd name="T50" fmla="*/ 197 w 197"/>
                <a:gd name="T51" fmla="*/ 168 h 1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7" h="168">
                  <a:moveTo>
                    <a:pt x="0" y="112"/>
                  </a:moveTo>
                  <a:cubicBezTo>
                    <a:pt x="0" y="120"/>
                    <a:pt x="32" y="152"/>
                    <a:pt x="48" y="160"/>
                  </a:cubicBezTo>
                  <a:cubicBezTo>
                    <a:pt x="64" y="168"/>
                    <a:pt x="80" y="160"/>
                    <a:pt x="96" y="160"/>
                  </a:cubicBezTo>
                  <a:cubicBezTo>
                    <a:pt x="112" y="160"/>
                    <a:pt x="128" y="166"/>
                    <a:pt x="144" y="160"/>
                  </a:cubicBezTo>
                  <a:cubicBezTo>
                    <a:pt x="160" y="154"/>
                    <a:pt x="187" y="140"/>
                    <a:pt x="192" y="122"/>
                  </a:cubicBezTo>
                  <a:cubicBezTo>
                    <a:pt x="197" y="104"/>
                    <a:pt x="186" y="70"/>
                    <a:pt x="176" y="54"/>
                  </a:cubicBezTo>
                  <a:cubicBezTo>
                    <a:pt x="166" y="38"/>
                    <a:pt x="143" y="34"/>
                    <a:pt x="132" y="26"/>
                  </a:cubicBezTo>
                  <a:cubicBezTo>
                    <a:pt x="121" y="18"/>
                    <a:pt x="117" y="10"/>
                    <a:pt x="108" y="6"/>
                  </a:cubicBezTo>
                  <a:cubicBezTo>
                    <a:pt x="99" y="2"/>
                    <a:pt x="85" y="0"/>
                    <a:pt x="80" y="2"/>
                  </a:cubicBezTo>
                  <a:cubicBezTo>
                    <a:pt x="75" y="4"/>
                    <a:pt x="82" y="13"/>
                    <a:pt x="80" y="18"/>
                  </a:cubicBezTo>
                  <a:cubicBezTo>
                    <a:pt x="78" y="23"/>
                    <a:pt x="73" y="28"/>
                    <a:pt x="68" y="30"/>
                  </a:cubicBezTo>
                  <a:cubicBezTo>
                    <a:pt x="63" y="32"/>
                    <a:pt x="53" y="27"/>
                    <a:pt x="48" y="30"/>
                  </a:cubicBezTo>
                  <a:cubicBezTo>
                    <a:pt x="43" y="33"/>
                    <a:pt x="37" y="41"/>
                    <a:pt x="36" y="50"/>
                  </a:cubicBezTo>
                  <a:cubicBezTo>
                    <a:pt x="35" y="59"/>
                    <a:pt x="49" y="76"/>
                    <a:pt x="44" y="82"/>
                  </a:cubicBezTo>
                  <a:cubicBezTo>
                    <a:pt x="39" y="88"/>
                    <a:pt x="15" y="81"/>
                    <a:pt x="8" y="86"/>
                  </a:cubicBezTo>
                  <a:cubicBezTo>
                    <a:pt x="1" y="91"/>
                    <a:pt x="2" y="107"/>
                    <a:pt x="0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66CCFF"/>
                </a:gs>
                <a:gs pos="100000">
                  <a:srgbClr val="336699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7" name="Freeform 72"/>
            <p:cNvSpPr>
              <a:spLocks/>
            </p:cNvSpPr>
            <p:nvPr/>
          </p:nvSpPr>
          <p:spPr bwMode="auto">
            <a:xfrm rot="18757" flipH="1">
              <a:off x="-647" y="3296"/>
              <a:ext cx="279" cy="73"/>
            </a:xfrm>
            <a:custGeom>
              <a:avLst/>
              <a:gdLst>
                <a:gd name="T0" fmla="*/ 0 w 391"/>
                <a:gd name="T1" fmla="*/ 22 h 105"/>
                <a:gd name="T2" fmla="*/ 64 w 391"/>
                <a:gd name="T3" fmla="*/ 42 h 105"/>
                <a:gd name="T4" fmla="*/ 104 w 391"/>
                <a:gd name="T5" fmla="*/ 34 h 105"/>
                <a:gd name="T6" fmla="*/ 192 w 391"/>
                <a:gd name="T7" fmla="*/ 8 h 105"/>
                <a:gd name="T8" fmla="*/ 336 w 391"/>
                <a:gd name="T9" fmla="*/ 8 h 105"/>
                <a:gd name="T10" fmla="*/ 384 w 391"/>
                <a:gd name="T11" fmla="*/ 56 h 105"/>
                <a:gd name="T12" fmla="*/ 292 w 391"/>
                <a:gd name="T13" fmla="*/ 66 h 105"/>
                <a:gd name="T14" fmla="*/ 188 w 391"/>
                <a:gd name="T15" fmla="*/ 66 h 105"/>
                <a:gd name="T16" fmla="*/ 48 w 391"/>
                <a:gd name="T17" fmla="*/ 104 h 105"/>
                <a:gd name="T18" fmla="*/ 28 w 391"/>
                <a:gd name="T19" fmla="*/ 62 h 105"/>
                <a:gd name="T20" fmla="*/ 0 w 391"/>
                <a:gd name="T21" fmla="*/ 22 h 1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1"/>
                <a:gd name="T34" fmla="*/ 0 h 105"/>
                <a:gd name="T35" fmla="*/ 391 w 391"/>
                <a:gd name="T36" fmla="*/ 105 h 10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1" h="105">
                  <a:moveTo>
                    <a:pt x="0" y="22"/>
                  </a:moveTo>
                  <a:cubicBezTo>
                    <a:pt x="9" y="18"/>
                    <a:pt x="47" y="40"/>
                    <a:pt x="64" y="42"/>
                  </a:cubicBezTo>
                  <a:cubicBezTo>
                    <a:pt x="81" y="44"/>
                    <a:pt x="83" y="40"/>
                    <a:pt x="104" y="34"/>
                  </a:cubicBezTo>
                  <a:cubicBezTo>
                    <a:pt x="125" y="28"/>
                    <a:pt x="153" y="12"/>
                    <a:pt x="192" y="8"/>
                  </a:cubicBezTo>
                  <a:cubicBezTo>
                    <a:pt x="231" y="4"/>
                    <a:pt x="304" y="0"/>
                    <a:pt x="336" y="8"/>
                  </a:cubicBezTo>
                  <a:cubicBezTo>
                    <a:pt x="368" y="16"/>
                    <a:pt x="391" y="46"/>
                    <a:pt x="384" y="56"/>
                  </a:cubicBezTo>
                  <a:cubicBezTo>
                    <a:pt x="377" y="66"/>
                    <a:pt x="325" y="64"/>
                    <a:pt x="292" y="66"/>
                  </a:cubicBezTo>
                  <a:cubicBezTo>
                    <a:pt x="259" y="68"/>
                    <a:pt x="229" y="60"/>
                    <a:pt x="188" y="66"/>
                  </a:cubicBezTo>
                  <a:cubicBezTo>
                    <a:pt x="147" y="72"/>
                    <a:pt x="75" y="105"/>
                    <a:pt x="48" y="104"/>
                  </a:cubicBezTo>
                  <a:cubicBezTo>
                    <a:pt x="21" y="103"/>
                    <a:pt x="36" y="76"/>
                    <a:pt x="28" y="62"/>
                  </a:cubicBezTo>
                  <a:cubicBezTo>
                    <a:pt x="20" y="48"/>
                    <a:pt x="6" y="30"/>
                    <a:pt x="0" y="2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8" name="Freeform 73"/>
            <p:cNvSpPr>
              <a:spLocks/>
            </p:cNvSpPr>
            <p:nvPr/>
          </p:nvSpPr>
          <p:spPr bwMode="auto">
            <a:xfrm rot="18757" flipH="1">
              <a:off x="-509" y="3205"/>
              <a:ext cx="218" cy="192"/>
            </a:xfrm>
            <a:custGeom>
              <a:avLst/>
              <a:gdLst>
                <a:gd name="T0" fmla="*/ 13 w 307"/>
                <a:gd name="T1" fmla="*/ 59 h 273"/>
                <a:gd name="T2" fmla="*/ 65 w 307"/>
                <a:gd name="T3" fmla="*/ 55 h 273"/>
                <a:gd name="T4" fmla="*/ 113 w 307"/>
                <a:gd name="T5" fmla="*/ 79 h 273"/>
                <a:gd name="T6" fmla="*/ 177 w 307"/>
                <a:gd name="T7" fmla="*/ 71 h 273"/>
                <a:gd name="T8" fmla="*/ 185 w 307"/>
                <a:gd name="T9" fmla="*/ 39 h 273"/>
                <a:gd name="T10" fmla="*/ 285 w 307"/>
                <a:gd name="T11" fmla="*/ 11 h 273"/>
                <a:gd name="T12" fmla="*/ 305 w 307"/>
                <a:gd name="T13" fmla="*/ 107 h 273"/>
                <a:gd name="T14" fmla="*/ 297 w 307"/>
                <a:gd name="T15" fmla="*/ 135 h 273"/>
                <a:gd name="T16" fmla="*/ 245 w 307"/>
                <a:gd name="T17" fmla="*/ 155 h 273"/>
                <a:gd name="T18" fmla="*/ 165 w 307"/>
                <a:gd name="T19" fmla="*/ 163 h 273"/>
                <a:gd name="T20" fmla="*/ 109 w 307"/>
                <a:gd name="T21" fmla="*/ 151 h 273"/>
                <a:gd name="T22" fmla="*/ 81 w 307"/>
                <a:gd name="T23" fmla="*/ 107 h 273"/>
                <a:gd name="T24" fmla="*/ 157 w 307"/>
                <a:gd name="T25" fmla="*/ 223 h 273"/>
                <a:gd name="T26" fmla="*/ 89 w 307"/>
                <a:gd name="T27" fmla="*/ 259 h 273"/>
                <a:gd name="T28" fmla="*/ 13 w 307"/>
                <a:gd name="T29" fmla="*/ 137 h 273"/>
                <a:gd name="T30" fmla="*/ 13 w 307"/>
                <a:gd name="T31" fmla="*/ 59 h 2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7"/>
                <a:gd name="T49" fmla="*/ 0 h 273"/>
                <a:gd name="T50" fmla="*/ 307 w 307"/>
                <a:gd name="T51" fmla="*/ 273 h 27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7" h="273">
                  <a:moveTo>
                    <a:pt x="13" y="59"/>
                  </a:moveTo>
                  <a:cubicBezTo>
                    <a:pt x="22" y="45"/>
                    <a:pt x="48" y="52"/>
                    <a:pt x="65" y="55"/>
                  </a:cubicBezTo>
                  <a:cubicBezTo>
                    <a:pt x="82" y="58"/>
                    <a:pt x="94" y="76"/>
                    <a:pt x="113" y="79"/>
                  </a:cubicBezTo>
                  <a:cubicBezTo>
                    <a:pt x="132" y="82"/>
                    <a:pt x="165" y="78"/>
                    <a:pt x="177" y="71"/>
                  </a:cubicBezTo>
                  <a:cubicBezTo>
                    <a:pt x="189" y="64"/>
                    <a:pt x="167" y="49"/>
                    <a:pt x="185" y="39"/>
                  </a:cubicBezTo>
                  <a:cubicBezTo>
                    <a:pt x="203" y="29"/>
                    <a:pt x="265" y="0"/>
                    <a:pt x="285" y="11"/>
                  </a:cubicBezTo>
                  <a:cubicBezTo>
                    <a:pt x="305" y="22"/>
                    <a:pt x="303" y="86"/>
                    <a:pt x="305" y="107"/>
                  </a:cubicBezTo>
                  <a:cubicBezTo>
                    <a:pt x="307" y="128"/>
                    <a:pt x="307" y="127"/>
                    <a:pt x="297" y="135"/>
                  </a:cubicBezTo>
                  <a:cubicBezTo>
                    <a:pt x="287" y="143"/>
                    <a:pt x="267" y="150"/>
                    <a:pt x="245" y="155"/>
                  </a:cubicBezTo>
                  <a:cubicBezTo>
                    <a:pt x="223" y="160"/>
                    <a:pt x="188" y="164"/>
                    <a:pt x="165" y="163"/>
                  </a:cubicBezTo>
                  <a:cubicBezTo>
                    <a:pt x="142" y="162"/>
                    <a:pt x="123" y="160"/>
                    <a:pt x="109" y="151"/>
                  </a:cubicBezTo>
                  <a:cubicBezTo>
                    <a:pt x="95" y="142"/>
                    <a:pt x="73" y="95"/>
                    <a:pt x="81" y="107"/>
                  </a:cubicBezTo>
                  <a:cubicBezTo>
                    <a:pt x="89" y="119"/>
                    <a:pt x="156" y="198"/>
                    <a:pt x="157" y="223"/>
                  </a:cubicBezTo>
                  <a:cubicBezTo>
                    <a:pt x="158" y="248"/>
                    <a:pt x="113" y="273"/>
                    <a:pt x="89" y="259"/>
                  </a:cubicBezTo>
                  <a:cubicBezTo>
                    <a:pt x="65" y="245"/>
                    <a:pt x="26" y="170"/>
                    <a:pt x="13" y="137"/>
                  </a:cubicBezTo>
                  <a:cubicBezTo>
                    <a:pt x="0" y="104"/>
                    <a:pt x="6" y="71"/>
                    <a:pt x="13" y="59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9" name="Freeform 74" descr="Широкий диагональный 1"/>
            <p:cNvSpPr>
              <a:spLocks/>
            </p:cNvSpPr>
            <p:nvPr/>
          </p:nvSpPr>
          <p:spPr bwMode="auto">
            <a:xfrm rot="18757" flipH="1">
              <a:off x="-488" y="3054"/>
              <a:ext cx="121" cy="182"/>
            </a:xfrm>
            <a:custGeom>
              <a:avLst/>
              <a:gdLst>
                <a:gd name="T0" fmla="*/ 0 w 471"/>
                <a:gd name="T1" fmla="*/ 159 h 715"/>
                <a:gd name="T2" fmla="*/ 100 w 471"/>
                <a:gd name="T3" fmla="*/ 48 h 715"/>
                <a:gd name="T4" fmla="*/ 317 w 471"/>
                <a:gd name="T5" fmla="*/ 445 h 715"/>
                <a:gd name="T6" fmla="*/ 468 w 471"/>
                <a:gd name="T7" fmla="*/ 589 h 715"/>
                <a:gd name="T8" fmla="*/ 333 w 471"/>
                <a:gd name="T9" fmla="*/ 621 h 715"/>
                <a:gd name="T10" fmla="*/ 167 w 471"/>
                <a:gd name="T11" fmla="*/ 699 h 715"/>
                <a:gd name="T12" fmla="*/ 111 w 471"/>
                <a:gd name="T13" fmla="*/ 523 h 715"/>
                <a:gd name="T14" fmla="*/ 134 w 471"/>
                <a:gd name="T15" fmla="*/ 440 h 715"/>
                <a:gd name="T16" fmla="*/ 156 w 471"/>
                <a:gd name="T17" fmla="*/ 313 h 715"/>
                <a:gd name="T18" fmla="*/ 56 w 471"/>
                <a:gd name="T19" fmla="*/ 159 h 715"/>
                <a:gd name="T20" fmla="*/ 0 w 471"/>
                <a:gd name="T21" fmla="*/ 159 h 7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1"/>
                <a:gd name="T34" fmla="*/ 0 h 715"/>
                <a:gd name="T35" fmla="*/ 471 w 471"/>
                <a:gd name="T36" fmla="*/ 715 h 7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1" h="715">
                  <a:moveTo>
                    <a:pt x="0" y="159"/>
                  </a:moveTo>
                  <a:cubicBezTo>
                    <a:pt x="8" y="131"/>
                    <a:pt x="47" y="0"/>
                    <a:pt x="100" y="48"/>
                  </a:cubicBezTo>
                  <a:cubicBezTo>
                    <a:pt x="153" y="96"/>
                    <a:pt x="256" y="355"/>
                    <a:pt x="317" y="445"/>
                  </a:cubicBezTo>
                  <a:cubicBezTo>
                    <a:pt x="378" y="535"/>
                    <a:pt x="465" y="560"/>
                    <a:pt x="468" y="589"/>
                  </a:cubicBezTo>
                  <a:cubicBezTo>
                    <a:pt x="471" y="618"/>
                    <a:pt x="383" y="603"/>
                    <a:pt x="333" y="621"/>
                  </a:cubicBezTo>
                  <a:cubicBezTo>
                    <a:pt x="283" y="639"/>
                    <a:pt x="204" y="715"/>
                    <a:pt x="167" y="699"/>
                  </a:cubicBezTo>
                  <a:cubicBezTo>
                    <a:pt x="130" y="683"/>
                    <a:pt x="117" y="567"/>
                    <a:pt x="111" y="523"/>
                  </a:cubicBezTo>
                  <a:cubicBezTo>
                    <a:pt x="106" y="479"/>
                    <a:pt x="125" y="476"/>
                    <a:pt x="134" y="440"/>
                  </a:cubicBezTo>
                  <a:cubicBezTo>
                    <a:pt x="142" y="404"/>
                    <a:pt x="170" y="360"/>
                    <a:pt x="156" y="313"/>
                  </a:cubicBezTo>
                  <a:cubicBezTo>
                    <a:pt x="142" y="266"/>
                    <a:pt x="81" y="184"/>
                    <a:pt x="56" y="159"/>
                  </a:cubicBezTo>
                  <a:cubicBezTo>
                    <a:pt x="31" y="134"/>
                    <a:pt x="11" y="159"/>
                    <a:pt x="0" y="159"/>
                  </a:cubicBezTo>
                  <a:close/>
                </a:path>
              </a:pathLst>
            </a:custGeom>
            <a:pattFill prst="wdDnDiag">
              <a:fgClr>
                <a:srgbClr val="FF0000"/>
              </a:fgClr>
              <a:bgClr>
                <a:srgbClr val="0099CC"/>
              </a:bgClr>
            </a:patt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0" name="Freeform 75"/>
            <p:cNvSpPr>
              <a:spLocks/>
            </p:cNvSpPr>
            <p:nvPr/>
          </p:nvSpPr>
          <p:spPr bwMode="auto">
            <a:xfrm rot="18757" flipH="1">
              <a:off x="-392" y="2975"/>
              <a:ext cx="125" cy="129"/>
            </a:xfrm>
            <a:custGeom>
              <a:avLst/>
              <a:gdLst>
                <a:gd name="T0" fmla="*/ 200 w 487"/>
                <a:gd name="T1" fmla="*/ 207 h 506"/>
                <a:gd name="T2" fmla="*/ 120 w 487"/>
                <a:gd name="T3" fmla="*/ 351 h 506"/>
                <a:gd name="T4" fmla="*/ 128 w 487"/>
                <a:gd name="T5" fmla="*/ 479 h 506"/>
                <a:gd name="T6" fmla="*/ 248 w 487"/>
                <a:gd name="T7" fmla="*/ 503 h 506"/>
                <a:gd name="T8" fmla="*/ 336 w 487"/>
                <a:gd name="T9" fmla="*/ 463 h 506"/>
                <a:gd name="T10" fmla="*/ 448 w 487"/>
                <a:gd name="T11" fmla="*/ 359 h 506"/>
                <a:gd name="T12" fmla="*/ 440 w 487"/>
                <a:gd name="T13" fmla="*/ 295 h 506"/>
                <a:gd name="T14" fmla="*/ 472 w 487"/>
                <a:gd name="T15" fmla="*/ 231 h 506"/>
                <a:gd name="T16" fmla="*/ 480 w 487"/>
                <a:gd name="T17" fmla="*/ 151 h 506"/>
                <a:gd name="T18" fmla="*/ 432 w 487"/>
                <a:gd name="T19" fmla="*/ 63 h 506"/>
                <a:gd name="T20" fmla="*/ 344 w 487"/>
                <a:gd name="T21" fmla="*/ 7 h 506"/>
                <a:gd name="T22" fmla="*/ 192 w 487"/>
                <a:gd name="T23" fmla="*/ 23 h 506"/>
                <a:gd name="T24" fmla="*/ 192 w 487"/>
                <a:gd name="T25" fmla="*/ 55 h 506"/>
                <a:gd name="T26" fmla="*/ 152 w 487"/>
                <a:gd name="T27" fmla="*/ 103 h 506"/>
                <a:gd name="T28" fmla="*/ 96 w 487"/>
                <a:gd name="T29" fmla="*/ 143 h 506"/>
                <a:gd name="T30" fmla="*/ 32 w 487"/>
                <a:gd name="T31" fmla="*/ 175 h 506"/>
                <a:gd name="T32" fmla="*/ 0 w 487"/>
                <a:gd name="T33" fmla="*/ 239 h 506"/>
                <a:gd name="T34" fmla="*/ 32 w 487"/>
                <a:gd name="T35" fmla="*/ 287 h 506"/>
                <a:gd name="T36" fmla="*/ 112 w 487"/>
                <a:gd name="T37" fmla="*/ 287 h 506"/>
                <a:gd name="T38" fmla="*/ 152 w 487"/>
                <a:gd name="T39" fmla="*/ 247 h 506"/>
                <a:gd name="T40" fmla="*/ 200 w 487"/>
                <a:gd name="T41" fmla="*/ 199 h 5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7"/>
                <a:gd name="T64" fmla="*/ 0 h 506"/>
                <a:gd name="T65" fmla="*/ 487 w 487"/>
                <a:gd name="T66" fmla="*/ 506 h 5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7" h="506">
                  <a:moveTo>
                    <a:pt x="200" y="207"/>
                  </a:moveTo>
                  <a:cubicBezTo>
                    <a:pt x="187" y="231"/>
                    <a:pt x="132" y="306"/>
                    <a:pt x="120" y="351"/>
                  </a:cubicBezTo>
                  <a:cubicBezTo>
                    <a:pt x="108" y="396"/>
                    <a:pt x="107" y="454"/>
                    <a:pt x="128" y="479"/>
                  </a:cubicBezTo>
                  <a:cubicBezTo>
                    <a:pt x="149" y="504"/>
                    <a:pt x="213" y="506"/>
                    <a:pt x="248" y="503"/>
                  </a:cubicBezTo>
                  <a:cubicBezTo>
                    <a:pt x="283" y="500"/>
                    <a:pt x="303" y="487"/>
                    <a:pt x="336" y="463"/>
                  </a:cubicBezTo>
                  <a:cubicBezTo>
                    <a:pt x="369" y="439"/>
                    <a:pt x="431" y="387"/>
                    <a:pt x="448" y="359"/>
                  </a:cubicBezTo>
                  <a:cubicBezTo>
                    <a:pt x="465" y="331"/>
                    <a:pt x="436" y="316"/>
                    <a:pt x="440" y="295"/>
                  </a:cubicBezTo>
                  <a:cubicBezTo>
                    <a:pt x="444" y="274"/>
                    <a:pt x="465" y="255"/>
                    <a:pt x="472" y="231"/>
                  </a:cubicBezTo>
                  <a:cubicBezTo>
                    <a:pt x="479" y="207"/>
                    <a:pt x="487" y="179"/>
                    <a:pt x="480" y="151"/>
                  </a:cubicBezTo>
                  <a:cubicBezTo>
                    <a:pt x="473" y="123"/>
                    <a:pt x="455" y="87"/>
                    <a:pt x="432" y="63"/>
                  </a:cubicBezTo>
                  <a:cubicBezTo>
                    <a:pt x="409" y="39"/>
                    <a:pt x="384" y="14"/>
                    <a:pt x="344" y="7"/>
                  </a:cubicBezTo>
                  <a:cubicBezTo>
                    <a:pt x="304" y="0"/>
                    <a:pt x="217" y="15"/>
                    <a:pt x="192" y="23"/>
                  </a:cubicBezTo>
                  <a:cubicBezTo>
                    <a:pt x="167" y="31"/>
                    <a:pt x="199" y="42"/>
                    <a:pt x="192" y="55"/>
                  </a:cubicBezTo>
                  <a:cubicBezTo>
                    <a:pt x="185" y="68"/>
                    <a:pt x="168" y="88"/>
                    <a:pt x="152" y="103"/>
                  </a:cubicBezTo>
                  <a:cubicBezTo>
                    <a:pt x="136" y="118"/>
                    <a:pt x="116" y="131"/>
                    <a:pt x="96" y="143"/>
                  </a:cubicBezTo>
                  <a:cubicBezTo>
                    <a:pt x="76" y="155"/>
                    <a:pt x="48" y="159"/>
                    <a:pt x="32" y="175"/>
                  </a:cubicBezTo>
                  <a:cubicBezTo>
                    <a:pt x="16" y="191"/>
                    <a:pt x="0" y="220"/>
                    <a:pt x="0" y="239"/>
                  </a:cubicBezTo>
                  <a:cubicBezTo>
                    <a:pt x="0" y="258"/>
                    <a:pt x="13" y="279"/>
                    <a:pt x="32" y="287"/>
                  </a:cubicBezTo>
                  <a:cubicBezTo>
                    <a:pt x="51" y="295"/>
                    <a:pt x="92" y="294"/>
                    <a:pt x="112" y="287"/>
                  </a:cubicBezTo>
                  <a:cubicBezTo>
                    <a:pt x="132" y="280"/>
                    <a:pt x="137" y="262"/>
                    <a:pt x="152" y="247"/>
                  </a:cubicBezTo>
                  <a:cubicBezTo>
                    <a:pt x="167" y="232"/>
                    <a:pt x="192" y="207"/>
                    <a:pt x="200" y="199"/>
                  </a:cubicBezTo>
                </a:path>
              </a:pathLst>
            </a:custGeom>
            <a:gradFill rotWithShape="1">
              <a:gsLst>
                <a:gs pos="0">
                  <a:srgbClr val="FFA953"/>
                </a:gs>
                <a:gs pos="100000">
                  <a:srgbClr val="FFCF9F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1" name="Freeform 76"/>
            <p:cNvSpPr>
              <a:spLocks/>
            </p:cNvSpPr>
            <p:nvPr/>
          </p:nvSpPr>
          <p:spPr bwMode="auto">
            <a:xfrm rot="18757" flipH="1">
              <a:off x="-337" y="3056"/>
              <a:ext cx="35" cy="15"/>
            </a:xfrm>
            <a:custGeom>
              <a:avLst/>
              <a:gdLst>
                <a:gd name="T0" fmla="*/ 16 w 137"/>
                <a:gd name="T1" fmla="*/ 24 h 57"/>
                <a:gd name="T2" fmla="*/ 8 w 137"/>
                <a:gd name="T3" fmla="*/ 0 h 57"/>
                <a:gd name="T4" fmla="*/ 64 w 137"/>
                <a:gd name="T5" fmla="*/ 24 h 57"/>
                <a:gd name="T6" fmla="*/ 112 w 137"/>
                <a:gd name="T7" fmla="*/ 8 h 57"/>
                <a:gd name="T8" fmla="*/ 128 w 137"/>
                <a:gd name="T9" fmla="*/ 16 h 57"/>
                <a:gd name="T10" fmla="*/ 56 w 137"/>
                <a:gd name="T11" fmla="*/ 56 h 57"/>
                <a:gd name="T12" fmla="*/ 16 w 137"/>
                <a:gd name="T13" fmla="*/ 24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"/>
                <a:gd name="T22" fmla="*/ 0 h 57"/>
                <a:gd name="T23" fmla="*/ 137 w 137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" h="57">
                  <a:moveTo>
                    <a:pt x="16" y="24"/>
                  </a:moveTo>
                  <a:cubicBezTo>
                    <a:pt x="7" y="12"/>
                    <a:pt x="0" y="0"/>
                    <a:pt x="8" y="0"/>
                  </a:cubicBezTo>
                  <a:cubicBezTo>
                    <a:pt x="16" y="0"/>
                    <a:pt x="47" y="23"/>
                    <a:pt x="64" y="24"/>
                  </a:cubicBezTo>
                  <a:cubicBezTo>
                    <a:pt x="81" y="25"/>
                    <a:pt x="101" y="9"/>
                    <a:pt x="112" y="8"/>
                  </a:cubicBezTo>
                  <a:cubicBezTo>
                    <a:pt x="123" y="7"/>
                    <a:pt x="137" y="8"/>
                    <a:pt x="128" y="16"/>
                  </a:cubicBezTo>
                  <a:cubicBezTo>
                    <a:pt x="119" y="24"/>
                    <a:pt x="75" y="55"/>
                    <a:pt x="56" y="56"/>
                  </a:cubicBezTo>
                  <a:cubicBezTo>
                    <a:pt x="37" y="57"/>
                    <a:pt x="24" y="31"/>
                    <a:pt x="16" y="24"/>
                  </a:cubicBez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2" name="Freeform 77"/>
            <p:cNvSpPr>
              <a:spLocks/>
            </p:cNvSpPr>
            <p:nvPr/>
          </p:nvSpPr>
          <p:spPr bwMode="auto">
            <a:xfrm rot="18757" flipH="1">
              <a:off x="-398" y="2986"/>
              <a:ext cx="110" cy="68"/>
            </a:xfrm>
            <a:custGeom>
              <a:avLst/>
              <a:gdLst>
                <a:gd name="T0" fmla="*/ 336 w 432"/>
                <a:gd name="T1" fmla="*/ 243 h 267"/>
                <a:gd name="T2" fmla="*/ 376 w 432"/>
                <a:gd name="T3" fmla="*/ 219 h 267"/>
                <a:gd name="T4" fmla="*/ 408 w 432"/>
                <a:gd name="T5" fmla="*/ 155 h 267"/>
                <a:gd name="T6" fmla="*/ 384 w 432"/>
                <a:gd name="T7" fmla="*/ 123 h 267"/>
                <a:gd name="T8" fmla="*/ 304 w 432"/>
                <a:gd name="T9" fmla="*/ 83 h 267"/>
                <a:gd name="T10" fmla="*/ 256 w 432"/>
                <a:gd name="T11" fmla="*/ 131 h 267"/>
                <a:gd name="T12" fmla="*/ 200 w 432"/>
                <a:gd name="T13" fmla="*/ 139 h 267"/>
                <a:gd name="T14" fmla="*/ 128 w 432"/>
                <a:gd name="T15" fmla="*/ 75 h 267"/>
                <a:gd name="T16" fmla="*/ 16 w 432"/>
                <a:gd name="T17" fmla="*/ 99 h 267"/>
                <a:gd name="T18" fmla="*/ 32 w 432"/>
                <a:gd name="T19" fmla="*/ 11 h 267"/>
                <a:gd name="T20" fmla="*/ 128 w 432"/>
                <a:gd name="T21" fmla="*/ 35 h 267"/>
                <a:gd name="T22" fmla="*/ 272 w 432"/>
                <a:gd name="T23" fmla="*/ 19 h 267"/>
                <a:gd name="T24" fmla="*/ 320 w 432"/>
                <a:gd name="T25" fmla="*/ 59 h 267"/>
                <a:gd name="T26" fmla="*/ 416 w 432"/>
                <a:gd name="T27" fmla="*/ 115 h 267"/>
                <a:gd name="T28" fmla="*/ 416 w 432"/>
                <a:gd name="T29" fmla="*/ 211 h 267"/>
                <a:gd name="T30" fmla="*/ 368 w 432"/>
                <a:gd name="T31" fmla="*/ 259 h 267"/>
                <a:gd name="T32" fmla="*/ 320 w 432"/>
                <a:gd name="T33" fmla="*/ 259 h 2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2"/>
                <a:gd name="T52" fmla="*/ 0 h 267"/>
                <a:gd name="T53" fmla="*/ 432 w 432"/>
                <a:gd name="T54" fmla="*/ 267 h 2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2" h="267">
                  <a:moveTo>
                    <a:pt x="336" y="243"/>
                  </a:moveTo>
                  <a:cubicBezTo>
                    <a:pt x="343" y="239"/>
                    <a:pt x="364" y="234"/>
                    <a:pt x="376" y="219"/>
                  </a:cubicBezTo>
                  <a:cubicBezTo>
                    <a:pt x="388" y="204"/>
                    <a:pt x="407" y="171"/>
                    <a:pt x="408" y="155"/>
                  </a:cubicBezTo>
                  <a:cubicBezTo>
                    <a:pt x="409" y="139"/>
                    <a:pt x="401" y="135"/>
                    <a:pt x="384" y="123"/>
                  </a:cubicBezTo>
                  <a:cubicBezTo>
                    <a:pt x="367" y="111"/>
                    <a:pt x="325" y="82"/>
                    <a:pt x="304" y="83"/>
                  </a:cubicBezTo>
                  <a:cubicBezTo>
                    <a:pt x="283" y="84"/>
                    <a:pt x="273" y="122"/>
                    <a:pt x="256" y="131"/>
                  </a:cubicBezTo>
                  <a:cubicBezTo>
                    <a:pt x="239" y="140"/>
                    <a:pt x="221" y="148"/>
                    <a:pt x="200" y="139"/>
                  </a:cubicBezTo>
                  <a:cubicBezTo>
                    <a:pt x="179" y="130"/>
                    <a:pt x="159" y="82"/>
                    <a:pt x="128" y="75"/>
                  </a:cubicBezTo>
                  <a:cubicBezTo>
                    <a:pt x="97" y="68"/>
                    <a:pt x="32" y="110"/>
                    <a:pt x="16" y="99"/>
                  </a:cubicBezTo>
                  <a:cubicBezTo>
                    <a:pt x="0" y="88"/>
                    <a:pt x="13" y="22"/>
                    <a:pt x="32" y="11"/>
                  </a:cubicBezTo>
                  <a:cubicBezTo>
                    <a:pt x="51" y="0"/>
                    <a:pt x="88" y="34"/>
                    <a:pt x="128" y="35"/>
                  </a:cubicBezTo>
                  <a:cubicBezTo>
                    <a:pt x="168" y="36"/>
                    <a:pt x="240" y="15"/>
                    <a:pt x="272" y="19"/>
                  </a:cubicBezTo>
                  <a:cubicBezTo>
                    <a:pt x="304" y="23"/>
                    <a:pt x="296" y="43"/>
                    <a:pt x="320" y="59"/>
                  </a:cubicBezTo>
                  <a:cubicBezTo>
                    <a:pt x="344" y="75"/>
                    <a:pt x="400" y="90"/>
                    <a:pt x="416" y="115"/>
                  </a:cubicBezTo>
                  <a:cubicBezTo>
                    <a:pt x="432" y="140"/>
                    <a:pt x="424" y="187"/>
                    <a:pt x="416" y="211"/>
                  </a:cubicBezTo>
                  <a:cubicBezTo>
                    <a:pt x="408" y="235"/>
                    <a:pt x="384" y="251"/>
                    <a:pt x="368" y="259"/>
                  </a:cubicBezTo>
                  <a:cubicBezTo>
                    <a:pt x="352" y="267"/>
                    <a:pt x="336" y="263"/>
                    <a:pt x="320" y="259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99CC"/>
                </a:gs>
              </a:gsLst>
              <a:path path="rect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3" name="Freeform 78"/>
            <p:cNvSpPr>
              <a:spLocks/>
            </p:cNvSpPr>
            <p:nvPr/>
          </p:nvSpPr>
          <p:spPr bwMode="auto">
            <a:xfrm rot="18757" flipH="1">
              <a:off x="-330" y="3103"/>
              <a:ext cx="183" cy="106"/>
            </a:xfrm>
            <a:custGeom>
              <a:avLst/>
              <a:gdLst>
                <a:gd name="T0" fmla="*/ 693 w 713"/>
                <a:gd name="T1" fmla="*/ 0 h 413"/>
                <a:gd name="T2" fmla="*/ 605 w 713"/>
                <a:gd name="T3" fmla="*/ 136 h 413"/>
                <a:gd name="T4" fmla="*/ 525 w 713"/>
                <a:gd name="T5" fmla="*/ 224 h 413"/>
                <a:gd name="T6" fmla="*/ 429 w 713"/>
                <a:gd name="T7" fmla="*/ 288 h 413"/>
                <a:gd name="T8" fmla="*/ 389 w 713"/>
                <a:gd name="T9" fmla="*/ 304 h 413"/>
                <a:gd name="T10" fmla="*/ 189 w 713"/>
                <a:gd name="T11" fmla="*/ 272 h 413"/>
                <a:gd name="T12" fmla="*/ 113 w 713"/>
                <a:gd name="T13" fmla="*/ 216 h 413"/>
                <a:gd name="T14" fmla="*/ 57 w 713"/>
                <a:gd name="T15" fmla="*/ 248 h 413"/>
                <a:gd name="T16" fmla="*/ 21 w 713"/>
                <a:gd name="T17" fmla="*/ 296 h 413"/>
                <a:gd name="T18" fmla="*/ 5 w 713"/>
                <a:gd name="T19" fmla="*/ 344 h 413"/>
                <a:gd name="T20" fmla="*/ 13 w 713"/>
                <a:gd name="T21" fmla="*/ 368 h 413"/>
                <a:gd name="T22" fmla="*/ 85 w 713"/>
                <a:gd name="T23" fmla="*/ 376 h 413"/>
                <a:gd name="T24" fmla="*/ 101 w 713"/>
                <a:gd name="T25" fmla="*/ 400 h 413"/>
                <a:gd name="T26" fmla="*/ 133 w 713"/>
                <a:gd name="T27" fmla="*/ 352 h 413"/>
                <a:gd name="T28" fmla="*/ 189 w 713"/>
                <a:gd name="T29" fmla="*/ 368 h 413"/>
                <a:gd name="T30" fmla="*/ 237 w 713"/>
                <a:gd name="T31" fmla="*/ 368 h 413"/>
                <a:gd name="T32" fmla="*/ 381 w 713"/>
                <a:gd name="T33" fmla="*/ 392 h 413"/>
                <a:gd name="T34" fmla="*/ 429 w 713"/>
                <a:gd name="T35" fmla="*/ 408 h 413"/>
                <a:gd name="T36" fmla="*/ 469 w 713"/>
                <a:gd name="T37" fmla="*/ 408 h 413"/>
                <a:gd name="T38" fmla="*/ 557 w 713"/>
                <a:gd name="T39" fmla="*/ 376 h 413"/>
                <a:gd name="T40" fmla="*/ 649 w 713"/>
                <a:gd name="T41" fmla="*/ 312 h 413"/>
                <a:gd name="T42" fmla="*/ 705 w 713"/>
                <a:gd name="T43" fmla="*/ 256 h 413"/>
                <a:gd name="T44" fmla="*/ 697 w 713"/>
                <a:gd name="T45" fmla="*/ 160 h 4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3"/>
                <a:gd name="T70" fmla="*/ 0 h 413"/>
                <a:gd name="T71" fmla="*/ 713 w 713"/>
                <a:gd name="T72" fmla="*/ 413 h 4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3" h="413">
                  <a:moveTo>
                    <a:pt x="693" y="0"/>
                  </a:moveTo>
                  <a:cubicBezTo>
                    <a:pt x="678" y="23"/>
                    <a:pt x="633" y="99"/>
                    <a:pt x="605" y="136"/>
                  </a:cubicBezTo>
                  <a:cubicBezTo>
                    <a:pt x="577" y="173"/>
                    <a:pt x="554" y="199"/>
                    <a:pt x="525" y="224"/>
                  </a:cubicBezTo>
                  <a:cubicBezTo>
                    <a:pt x="496" y="249"/>
                    <a:pt x="452" y="275"/>
                    <a:pt x="429" y="288"/>
                  </a:cubicBezTo>
                  <a:cubicBezTo>
                    <a:pt x="406" y="301"/>
                    <a:pt x="429" y="307"/>
                    <a:pt x="389" y="304"/>
                  </a:cubicBezTo>
                  <a:cubicBezTo>
                    <a:pt x="349" y="301"/>
                    <a:pt x="235" y="287"/>
                    <a:pt x="189" y="272"/>
                  </a:cubicBezTo>
                  <a:cubicBezTo>
                    <a:pt x="143" y="257"/>
                    <a:pt x="135" y="220"/>
                    <a:pt x="113" y="216"/>
                  </a:cubicBezTo>
                  <a:cubicBezTo>
                    <a:pt x="91" y="212"/>
                    <a:pt x="72" y="235"/>
                    <a:pt x="57" y="248"/>
                  </a:cubicBezTo>
                  <a:cubicBezTo>
                    <a:pt x="42" y="261"/>
                    <a:pt x="30" y="280"/>
                    <a:pt x="21" y="296"/>
                  </a:cubicBezTo>
                  <a:cubicBezTo>
                    <a:pt x="12" y="312"/>
                    <a:pt x="6" y="332"/>
                    <a:pt x="5" y="344"/>
                  </a:cubicBezTo>
                  <a:cubicBezTo>
                    <a:pt x="4" y="356"/>
                    <a:pt x="0" y="363"/>
                    <a:pt x="13" y="368"/>
                  </a:cubicBezTo>
                  <a:cubicBezTo>
                    <a:pt x="26" y="373"/>
                    <a:pt x="70" y="371"/>
                    <a:pt x="85" y="376"/>
                  </a:cubicBezTo>
                  <a:cubicBezTo>
                    <a:pt x="100" y="381"/>
                    <a:pt x="93" y="404"/>
                    <a:pt x="101" y="400"/>
                  </a:cubicBezTo>
                  <a:cubicBezTo>
                    <a:pt x="109" y="396"/>
                    <a:pt x="118" y="357"/>
                    <a:pt x="133" y="352"/>
                  </a:cubicBezTo>
                  <a:cubicBezTo>
                    <a:pt x="148" y="347"/>
                    <a:pt x="172" y="365"/>
                    <a:pt x="189" y="368"/>
                  </a:cubicBezTo>
                  <a:cubicBezTo>
                    <a:pt x="206" y="371"/>
                    <a:pt x="205" y="364"/>
                    <a:pt x="237" y="368"/>
                  </a:cubicBezTo>
                  <a:cubicBezTo>
                    <a:pt x="269" y="372"/>
                    <a:pt x="349" y="385"/>
                    <a:pt x="381" y="392"/>
                  </a:cubicBezTo>
                  <a:cubicBezTo>
                    <a:pt x="413" y="399"/>
                    <a:pt x="414" y="405"/>
                    <a:pt x="429" y="408"/>
                  </a:cubicBezTo>
                  <a:cubicBezTo>
                    <a:pt x="444" y="411"/>
                    <a:pt x="448" y="413"/>
                    <a:pt x="469" y="408"/>
                  </a:cubicBezTo>
                  <a:cubicBezTo>
                    <a:pt x="490" y="403"/>
                    <a:pt x="527" y="392"/>
                    <a:pt x="557" y="376"/>
                  </a:cubicBezTo>
                  <a:cubicBezTo>
                    <a:pt x="587" y="360"/>
                    <a:pt x="624" y="332"/>
                    <a:pt x="649" y="312"/>
                  </a:cubicBezTo>
                  <a:cubicBezTo>
                    <a:pt x="674" y="292"/>
                    <a:pt x="697" y="281"/>
                    <a:pt x="705" y="256"/>
                  </a:cubicBezTo>
                  <a:cubicBezTo>
                    <a:pt x="713" y="231"/>
                    <a:pt x="699" y="180"/>
                    <a:pt x="697" y="160"/>
                  </a:cubicBezTo>
                </a:path>
              </a:pathLst>
            </a:custGeom>
            <a:gradFill rotWithShape="1">
              <a:gsLst>
                <a:gs pos="0">
                  <a:srgbClr val="CDC800"/>
                </a:gs>
                <a:gs pos="100000">
                  <a:srgbClr val="FFA95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4" name="Freeform 79"/>
            <p:cNvSpPr>
              <a:spLocks/>
            </p:cNvSpPr>
            <p:nvPr/>
          </p:nvSpPr>
          <p:spPr bwMode="auto">
            <a:xfrm rot="18757" flipH="1">
              <a:off x="-314" y="3142"/>
              <a:ext cx="144" cy="119"/>
            </a:xfrm>
            <a:custGeom>
              <a:avLst/>
              <a:gdLst>
                <a:gd name="T0" fmla="*/ 64 w 564"/>
                <a:gd name="T1" fmla="*/ 417 h 469"/>
                <a:gd name="T2" fmla="*/ 56 w 564"/>
                <a:gd name="T3" fmla="*/ 433 h 469"/>
                <a:gd name="T4" fmla="*/ 104 w 564"/>
                <a:gd name="T5" fmla="*/ 433 h 469"/>
                <a:gd name="T6" fmla="*/ 232 w 564"/>
                <a:gd name="T7" fmla="*/ 217 h 469"/>
                <a:gd name="T8" fmla="*/ 296 w 564"/>
                <a:gd name="T9" fmla="*/ 121 h 469"/>
                <a:gd name="T10" fmla="*/ 392 w 564"/>
                <a:gd name="T11" fmla="*/ 121 h 469"/>
                <a:gd name="T12" fmla="*/ 512 w 564"/>
                <a:gd name="T13" fmla="*/ 289 h 469"/>
                <a:gd name="T14" fmla="*/ 552 w 564"/>
                <a:gd name="T15" fmla="*/ 225 h 469"/>
                <a:gd name="T16" fmla="*/ 440 w 564"/>
                <a:gd name="T17" fmla="*/ 73 h 469"/>
                <a:gd name="T18" fmla="*/ 344 w 564"/>
                <a:gd name="T19" fmla="*/ 25 h 469"/>
                <a:gd name="T20" fmla="*/ 248 w 564"/>
                <a:gd name="T21" fmla="*/ 73 h 469"/>
                <a:gd name="T22" fmla="*/ 200 w 564"/>
                <a:gd name="T23" fmla="*/ 121 h 469"/>
                <a:gd name="T24" fmla="*/ 168 w 564"/>
                <a:gd name="T25" fmla="*/ 209 h 469"/>
                <a:gd name="T26" fmla="*/ 152 w 564"/>
                <a:gd name="T27" fmla="*/ 265 h 469"/>
                <a:gd name="T28" fmla="*/ 56 w 564"/>
                <a:gd name="T29" fmla="*/ 409 h 469"/>
                <a:gd name="T30" fmla="*/ 8 w 564"/>
                <a:gd name="T31" fmla="*/ 361 h 469"/>
                <a:gd name="T32" fmla="*/ 104 w 564"/>
                <a:gd name="T33" fmla="*/ 233 h 469"/>
                <a:gd name="T34" fmla="*/ 152 w 564"/>
                <a:gd name="T35" fmla="*/ 73 h 469"/>
                <a:gd name="T36" fmla="*/ 112 w 564"/>
                <a:gd name="T37" fmla="*/ 73 h 469"/>
                <a:gd name="T38" fmla="*/ 88 w 564"/>
                <a:gd name="T39" fmla="*/ 113 h 469"/>
                <a:gd name="T40" fmla="*/ 8 w 564"/>
                <a:gd name="T41" fmla="*/ 81 h 469"/>
                <a:gd name="T42" fmla="*/ 64 w 564"/>
                <a:gd name="T43" fmla="*/ 33 h 469"/>
                <a:gd name="T44" fmla="*/ 128 w 564"/>
                <a:gd name="T45" fmla="*/ 1 h 469"/>
                <a:gd name="T46" fmla="*/ 200 w 564"/>
                <a:gd name="T47" fmla="*/ 25 h 469"/>
                <a:gd name="T48" fmla="*/ 248 w 564"/>
                <a:gd name="T49" fmla="*/ 73 h 4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4"/>
                <a:gd name="T76" fmla="*/ 0 h 469"/>
                <a:gd name="T77" fmla="*/ 564 w 564"/>
                <a:gd name="T78" fmla="*/ 469 h 4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4" h="469">
                  <a:moveTo>
                    <a:pt x="64" y="417"/>
                  </a:moveTo>
                  <a:cubicBezTo>
                    <a:pt x="63" y="421"/>
                    <a:pt x="49" y="430"/>
                    <a:pt x="56" y="433"/>
                  </a:cubicBezTo>
                  <a:cubicBezTo>
                    <a:pt x="63" y="436"/>
                    <a:pt x="75" y="469"/>
                    <a:pt x="104" y="433"/>
                  </a:cubicBezTo>
                  <a:cubicBezTo>
                    <a:pt x="133" y="397"/>
                    <a:pt x="200" y="269"/>
                    <a:pt x="232" y="217"/>
                  </a:cubicBezTo>
                  <a:cubicBezTo>
                    <a:pt x="264" y="165"/>
                    <a:pt x="270" y="137"/>
                    <a:pt x="296" y="121"/>
                  </a:cubicBezTo>
                  <a:cubicBezTo>
                    <a:pt x="322" y="105"/>
                    <a:pt x="356" y="93"/>
                    <a:pt x="392" y="121"/>
                  </a:cubicBezTo>
                  <a:cubicBezTo>
                    <a:pt x="428" y="149"/>
                    <a:pt x="485" y="272"/>
                    <a:pt x="512" y="289"/>
                  </a:cubicBezTo>
                  <a:cubicBezTo>
                    <a:pt x="539" y="306"/>
                    <a:pt x="564" y="261"/>
                    <a:pt x="552" y="225"/>
                  </a:cubicBezTo>
                  <a:cubicBezTo>
                    <a:pt x="540" y="189"/>
                    <a:pt x="475" y="106"/>
                    <a:pt x="440" y="73"/>
                  </a:cubicBezTo>
                  <a:cubicBezTo>
                    <a:pt x="405" y="40"/>
                    <a:pt x="376" y="25"/>
                    <a:pt x="344" y="25"/>
                  </a:cubicBezTo>
                  <a:cubicBezTo>
                    <a:pt x="312" y="25"/>
                    <a:pt x="272" y="57"/>
                    <a:pt x="248" y="73"/>
                  </a:cubicBezTo>
                  <a:cubicBezTo>
                    <a:pt x="224" y="89"/>
                    <a:pt x="213" y="98"/>
                    <a:pt x="200" y="121"/>
                  </a:cubicBezTo>
                  <a:cubicBezTo>
                    <a:pt x="187" y="144"/>
                    <a:pt x="176" y="185"/>
                    <a:pt x="168" y="209"/>
                  </a:cubicBezTo>
                  <a:cubicBezTo>
                    <a:pt x="160" y="233"/>
                    <a:pt x="171" y="232"/>
                    <a:pt x="152" y="265"/>
                  </a:cubicBezTo>
                  <a:cubicBezTo>
                    <a:pt x="133" y="298"/>
                    <a:pt x="80" y="393"/>
                    <a:pt x="56" y="409"/>
                  </a:cubicBezTo>
                  <a:cubicBezTo>
                    <a:pt x="32" y="425"/>
                    <a:pt x="0" y="390"/>
                    <a:pt x="8" y="361"/>
                  </a:cubicBezTo>
                  <a:cubicBezTo>
                    <a:pt x="16" y="332"/>
                    <a:pt x="80" y="281"/>
                    <a:pt x="104" y="233"/>
                  </a:cubicBezTo>
                  <a:cubicBezTo>
                    <a:pt x="128" y="185"/>
                    <a:pt x="151" y="100"/>
                    <a:pt x="152" y="73"/>
                  </a:cubicBezTo>
                  <a:cubicBezTo>
                    <a:pt x="153" y="46"/>
                    <a:pt x="123" y="66"/>
                    <a:pt x="112" y="73"/>
                  </a:cubicBezTo>
                  <a:cubicBezTo>
                    <a:pt x="101" y="80"/>
                    <a:pt x="105" y="112"/>
                    <a:pt x="88" y="113"/>
                  </a:cubicBezTo>
                  <a:cubicBezTo>
                    <a:pt x="71" y="114"/>
                    <a:pt x="12" y="94"/>
                    <a:pt x="8" y="81"/>
                  </a:cubicBezTo>
                  <a:cubicBezTo>
                    <a:pt x="4" y="68"/>
                    <a:pt x="44" y="46"/>
                    <a:pt x="64" y="33"/>
                  </a:cubicBezTo>
                  <a:cubicBezTo>
                    <a:pt x="84" y="20"/>
                    <a:pt x="105" y="2"/>
                    <a:pt x="128" y="1"/>
                  </a:cubicBezTo>
                  <a:cubicBezTo>
                    <a:pt x="151" y="0"/>
                    <a:pt x="180" y="13"/>
                    <a:pt x="200" y="25"/>
                  </a:cubicBezTo>
                  <a:cubicBezTo>
                    <a:pt x="220" y="37"/>
                    <a:pt x="236" y="53"/>
                    <a:pt x="248" y="73"/>
                  </a:cubicBezTo>
                </a:path>
              </a:pathLst>
            </a:custGeom>
            <a:solidFill>
              <a:srgbClr val="00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5" name="Freeform 80"/>
            <p:cNvSpPr>
              <a:spLocks/>
            </p:cNvSpPr>
            <p:nvPr/>
          </p:nvSpPr>
          <p:spPr bwMode="auto">
            <a:xfrm rot="18757" flipH="1">
              <a:off x="-221" y="3215"/>
              <a:ext cx="90" cy="61"/>
            </a:xfrm>
            <a:custGeom>
              <a:avLst/>
              <a:gdLst>
                <a:gd name="T0" fmla="*/ 304 w 352"/>
                <a:gd name="T1" fmla="*/ 168 h 239"/>
                <a:gd name="T2" fmla="*/ 64 w 352"/>
                <a:gd name="T3" fmla="*/ 24 h 239"/>
                <a:gd name="T4" fmla="*/ 16 w 352"/>
                <a:gd name="T5" fmla="*/ 24 h 239"/>
                <a:gd name="T6" fmla="*/ 8 w 352"/>
                <a:gd name="T7" fmla="*/ 64 h 239"/>
                <a:gd name="T8" fmla="*/ 64 w 352"/>
                <a:gd name="T9" fmla="*/ 96 h 239"/>
                <a:gd name="T10" fmla="*/ 128 w 352"/>
                <a:gd name="T11" fmla="*/ 96 h 239"/>
                <a:gd name="T12" fmla="*/ 160 w 352"/>
                <a:gd name="T13" fmla="*/ 152 h 239"/>
                <a:gd name="T14" fmla="*/ 304 w 352"/>
                <a:gd name="T15" fmla="*/ 232 h 239"/>
                <a:gd name="T16" fmla="*/ 352 w 352"/>
                <a:gd name="T17" fmla="*/ 192 h 239"/>
                <a:gd name="T18" fmla="*/ 304 w 352"/>
                <a:gd name="T19" fmla="*/ 168 h 2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2"/>
                <a:gd name="T31" fmla="*/ 0 h 239"/>
                <a:gd name="T32" fmla="*/ 352 w 352"/>
                <a:gd name="T33" fmla="*/ 239 h 2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2" h="239">
                  <a:moveTo>
                    <a:pt x="304" y="168"/>
                  </a:moveTo>
                  <a:cubicBezTo>
                    <a:pt x="264" y="136"/>
                    <a:pt x="112" y="48"/>
                    <a:pt x="64" y="24"/>
                  </a:cubicBezTo>
                  <a:cubicBezTo>
                    <a:pt x="16" y="0"/>
                    <a:pt x="25" y="17"/>
                    <a:pt x="16" y="24"/>
                  </a:cubicBezTo>
                  <a:cubicBezTo>
                    <a:pt x="7" y="31"/>
                    <a:pt x="0" y="52"/>
                    <a:pt x="8" y="64"/>
                  </a:cubicBezTo>
                  <a:cubicBezTo>
                    <a:pt x="16" y="76"/>
                    <a:pt x="44" y="91"/>
                    <a:pt x="64" y="96"/>
                  </a:cubicBezTo>
                  <a:cubicBezTo>
                    <a:pt x="84" y="101"/>
                    <a:pt x="112" y="87"/>
                    <a:pt x="128" y="96"/>
                  </a:cubicBezTo>
                  <a:cubicBezTo>
                    <a:pt x="144" y="105"/>
                    <a:pt x="131" y="129"/>
                    <a:pt x="160" y="152"/>
                  </a:cubicBezTo>
                  <a:cubicBezTo>
                    <a:pt x="189" y="175"/>
                    <a:pt x="272" y="225"/>
                    <a:pt x="304" y="232"/>
                  </a:cubicBezTo>
                  <a:cubicBezTo>
                    <a:pt x="336" y="239"/>
                    <a:pt x="352" y="203"/>
                    <a:pt x="352" y="192"/>
                  </a:cubicBezTo>
                  <a:cubicBezTo>
                    <a:pt x="352" y="181"/>
                    <a:pt x="314" y="173"/>
                    <a:pt x="304" y="168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6" name="Freeform 81"/>
            <p:cNvSpPr>
              <a:spLocks/>
            </p:cNvSpPr>
            <p:nvPr/>
          </p:nvSpPr>
          <p:spPr bwMode="auto">
            <a:xfrm rot="18757" flipH="1">
              <a:off x="-209" y="3258"/>
              <a:ext cx="78" cy="99"/>
            </a:xfrm>
            <a:custGeom>
              <a:avLst/>
              <a:gdLst>
                <a:gd name="T0" fmla="*/ 207 w 304"/>
                <a:gd name="T1" fmla="*/ 48 h 388"/>
                <a:gd name="T2" fmla="*/ 23 w 304"/>
                <a:gd name="T3" fmla="*/ 336 h 388"/>
                <a:gd name="T4" fmla="*/ 71 w 304"/>
                <a:gd name="T5" fmla="*/ 360 h 388"/>
                <a:gd name="T6" fmla="*/ 151 w 304"/>
                <a:gd name="T7" fmla="*/ 224 h 388"/>
                <a:gd name="T8" fmla="*/ 191 w 304"/>
                <a:gd name="T9" fmla="*/ 224 h 388"/>
                <a:gd name="T10" fmla="*/ 239 w 304"/>
                <a:gd name="T11" fmla="*/ 216 h 388"/>
                <a:gd name="T12" fmla="*/ 223 w 304"/>
                <a:gd name="T13" fmla="*/ 168 h 388"/>
                <a:gd name="T14" fmla="*/ 215 w 304"/>
                <a:gd name="T15" fmla="*/ 128 h 388"/>
                <a:gd name="T16" fmla="*/ 303 w 304"/>
                <a:gd name="T17" fmla="*/ 48 h 388"/>
                <a:gd name="T18" fmla="*/ 207 w 304"/>
                <a:gd name="T19" fmla="*/ 48 h 3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4"/>
                <a:gd name="T31" fmla="*/ 0 h 388"/>
                <a:gd name="T32" fmla="*/ 304 w 304"/>
                <a:gd name="T33" fmla="*/ 388 h 3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4" h="388">
                  <a:moveTo>
                    <a:pt x="207" y="48"/>
                  </a:moveTo>
                  <a:cubicBezTo>
                    <a:pt x="160" y="96"/>
                    <a:pt x="46" y="284"/>
                    <a:pt x="23" y="336"/>
                  </a:cubicBezTo>
                  <a:cubicBezTo>
                    <a:pt x="0" y="388"/>
                    <a:pt x="50" y="379"/>
                    <a:pt x="71" y="360"/>
                  </a:cubicBezTo>
                  <a:cubicBezTo>
                    <a:pt x="92" y="341"/>
                    <a:pt x="131" y="247"/>
                    <a:pt x="151" y="224"/>
                  </a:cubicBezTo>
                  <a:cubicBezTo>
                    <a:pt x="171" y="201"/>
                    <a:pt x="176" y="225"/>
                    <a:pt x="191" y="224"/>
                  </a:cubicBezTo>
                  <a:cubicBezTo>
                    <a:pt x="206" y="223"/>
                    <a:pt x="234" y="225"/>
                    <a:pt x="239" y="216"/>
                  </a:cubicBezTo>
                  <a:cubicBezTo>
                    <a:pt x="244" y="207"/>
                    <a:pt x="227" y="183"/>
                    <a:pt x="223" y="168"/>
                  </a:cubicBezTo>
                  <a:cubicBezTo>
                    <a:pt x="219" y="153"/>
                    <a:pt x="202" y="148"/>
                    <a:pt x="215" y="128"/>
                  </a:cubicBezTo>
                  <a:cubicBezTo>
                    <a:pt x="228" y="108"/>
                    <a:pt x="304" y="61"/>
                    <a:pt x="303" y="48"/>
                  </a:cubicBezTo>
                  <a:cubicBezTo>
                    <a:pt x="302" y="35"/>
                    <a:pt x="247" y="0"/>
                    <a:pt x="207" y="48"/>
                  </a:cubicBezTo>
                  <a:close/>
                </a:path>
              </a:pathLst>
            </a:custGeom>
            <a:solidFill>
              <a:srgbClr val="0099C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7" name="Freeform 82"/>
            <p:cNvSpPr>
              <a:spLocks/>
            </p:cNvSpPr>
            <p:nvPr/>
          </p:nvSpPr>
          <p:spPr bwMode="auto">
            <a:xfrm rot="18757" flipH="1">
              <a:off x="-199" y="3303"/>
              <a:ext cx="150" cy="139"/>
            </a:xfrm>
            <a:custGeom>
              <a:avLst/>
              <a:gdLst>
                <a:gd name="T0" fmla="*/ 64 w 587"/>
                <a:gd name="T1" fmla="*/ 37 h 545"/>
                <a:gd name="T2" fmla="*/ 288 w 587"/>
                <a:gd name="T3" fmla="*/ 13 h 545"/>
                <a:gd name="T4" fmla="*/ 480 w 587"/>
                <a:gd name="T5" fmla="*/ 117 h 545"/>
                <a:gd name="T6" fmla="*/ 568 w 587"/>
                <a:gd name="T7" fmla="*/ 325 h 545"/>
                <a:gd name="T8" fmla="*/ 576 w 587"/>
                <a:gd name="T9" fmla="*/ 501 h 545"/>
                <a:gd name="T10" fmla="*/ 504 w 587"/>
                <a:gd name="T11" fmla="*/ 533 h 545"/>
                <a:gd name="T12" fmla="*/ 504 w 587"/>
                <a:gd name="T13" fmla="*/ 429 h 545"/>
                <a:gd name="T14" fmla="*/ 456 w 587"/>
                <a:gd name="T15" fmla="*/ 261 h 545"/>
                <a:gd name="T16" fmla="*/ 384 w 587"/>
                <a:gd name="T17" fmla="*/ 165 h 545"/>
                <a:gd name="T18" fmla="*/ 328 w 587"/>
                <a:gd name="T19" fmla="*/ 133 h 545"/>
                <a:gd name="T20" fmla="*/ 216 w 587"/>
                <a:gd name="T21" fmla="*/ 117 h 545"/>
                <a:gd name="T22" fmla="*/ 64 w 587"/>
                <a:gd name="T23" fmla="*/ 141 h 545"/>
                <a:gd name="T24" fmla="*/ 0 w 587"/>
                <a:gd name="T25" fmla="*/ 69 h 545"/>
                <a:gd name="T26" fmla="*/ 64 w 587"/>
                <a:gd name="T27" fmla="*/ 45 h 5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7"/>
                <a:gd name="T43" fmla="*/ 0 h 545"/>
                <a:gd name="T44" fmla="*/ 587 w 587"/>
                <a:gd name="T45" fmla="*/ 545 h 54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7" h="545">
                  <a:moveTo>
                    <a:pt x="64" y="37"/>
                  </a:moveTo>
                  <a:cubicBezTo>
                    <a:pt x="101" y="34"/>
                    <a:pt x="219" y="0"/>
                    <a:pt x="288" y="13"/>
                  </a:cubicBezTo>
                  <a:cubicBezTo>
                    <a:pt x="357" y="26"/>
                    <a:pt x="433" y="65"/>
                    <a:pt x="480" y="117"/>
                  </a:cubicBezTo>
                  <a:cubicBezTo>
                    <a:pt x="527" y="169"/>
                    <a:pt x="552" y="261"/>
                    <a:pt x="568" y="325"/>
                  </a:cubicBezTo>
                  <a:cubicBezTo>
                    <a:pt x="584" y="389"/>
                    <a:pt x="587" y="466"/>
                    <a:pt x="576" y="501"/>
                  </a:cubicBezTo>
                  <a:cubicBezTo>
                    <a:pt x="565" y="536"/>
                    <a:pt x="516" y="545"/>
                    <a:pt x="504" y="533"/>
                  </a:cubicBezTo>
                  <a:cubicBezTo>
                    <a:pt x="492" y="521"/>
                    <a:pt x="512" y="474"/>
                    <a:pt x="504" y="429"/>
                  </a:cubicBezTo>
                  <a:cubicBezTo>
                    <a:pt x="496" y="384"/>
                    <a:pt x="476" y="305"/>
                    <a:pt x="456" y="261"/>
                  </a:cubicBezTo>
                  <a:cubicBezTo>
                    <a:pt x="436" y="217"/>
                    <a:pt x="405" y="186"/>
                    <a:pt x="384" y="165"/>
                  </a:cubicBezTo>
                  <a:cubicBezTo>
                    <a:pt x="363" y="144"/>
                    <a:pt x="356" y="141"/>
                    <a:pt x="328" y="133"/>
                  </a:cubicBezTo>
                  <a:cubicBezTo>
                    <a:pt x="300" y="125"/>
                    <a:pt x="260" y="116"/>
                    <a:pt x="216" y="117"/>
                  </a:cubicBezTo>
                  <a:cubicBezTo>
                    <a:pt x="172" y="118"/>
                    <a:pt x="100" y="149"/>
                    <a:pt x="64" y="141"/>
                  </a:cubicBezTo>
                  <a:cubicBezTo>
                    <a:pt x="28" y="133"/>
                    <a:pt x="0" y="85"/>
                    <a:pt x="0" y="69"/>
                  </a:cubicBezTo>
                  <a:cubicBezTo>
                    <a:pt x="0" y="53"/>
                    <a:pt x="51" y="50"/>
                    <a:pt x="64" y="45"/>
                  </a:cubicBezTo>
                </a:path>
              </a:pathLst>
            </a:custGeom>
            <a:solidFill>
              <a:srgbClr val="00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8" name="Freeform 83"/>
            <p:cNvSpPr>
              <a:spLocks/>
            </p:cNvSpPr>
            <p:nvPr/>
          </p:nvSpPr>
          <p:spPr bwMode="auto">
            <a:xfrm rot="18757" flipH="1">
              <a:off x="-192" y="3232"/>
              <a:ext cx="86" cy="65"/>
            </a:xfrm>
            <a:custGeom>
              <a:avLst/>
              <a:gdLst>
                <a:gd name="T0" fmla="*/ 112 w 333"/>
                <a:gd name="T1" fmla="*/ 11 h 255"/>
                <a:gd name="T2" fmla="*/ 72 w 333"/>
                <a:gd name="T3" fmla="*/ 59 h 255"/>
                <a:gd name="T4" fmla="*/ 16 w 333"/>
                <a:gd name="T5" fmla="*/ 107 h 255"/>
                <a:gd name="T6" fmla="*/ 16 w 333"/>
                <a:gd name="T7" fmla="*/ 203 h 255"/>
                <a:gd name="T8" fmla="*/ 112 w 333"/>
                <a:gd name="T9" fmla="*/ 251 h 255"/>
                <a:gd name="T10" fmla="*/ 184 w 333"/>
                <a:gd name="T11" fmla="*/ 227 h 255"/>
                <a:gd name="T12" fmla="*/ 208 w 333"/>
                <a:gd name="T13" fmla="*/ 235 h 255"/>
                <a:gd name="T14" fmla="*/ 288 w 333"/>
                <a:gd name="T15" fmla="*/ 187 h 255"/>
                <a:gd name="T16" fmla="*/ 304 w 333"/>
                <a:gd name="T17" fmla="*/ 123 h 255"/>
                <a:gd name="T18" fmla="*/ 112 w 333"/>
                <a:gd name="T19" fmla="*/ 11 h 2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3"/>
                <a:gd name="T31" fmla="*/ 0 h 255"/>
                <a:gd name="T32" fmla="*/ 333 w 333"/>
                <a:gd name="T33" fmla="*/ 255 h 2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3" h="255">
                  <a:moveTo>
                    <a:pt x="112" y="11"/>
                  </a:moveTo>
                  <a:cubicBezTo>
                    <a:pt x="74" y="0"/>
                    <a:pt x="88" y="43"/>
                    <a:pt x="72" y="59"/>
                  </a:cubicBezTo>
                  <a:cubicBezTo>
                    <a:pt x="56" y="75"/>
                    <a:pt x="25" y="83"/>
                    <a:pt x="16" y="107"/>
                  </a:cubicBezTo>
                  <a:cubicBezTo>
                    <a:pt x="7" y="131"/>
                    <a:pt x="0" y="179"/>
                    <a:pt x="16" y="203"/>
                  </a:cubicBezTo>
                  <a:cubicBezTo>
                    <a:pt x="32" y="227"/>
                    <a:pt x="84" y="247"/>
                    <a:pt x="112" y="251"/>
                  </a:cubicBezTo>
                  <a:cubicBezTo>
                    <a:pt x="140" y="255"/>
                    <a:pt x="168" y="230"/>
                    <a:pt x="184" y="227"/>
                  </a:cubicBezTo>
                  <a:cubicBezTo>
                    <a:pt x="200" y="224"/>
                    <a:pt x="191" y="242"/>
                    <a:pt x="208" y="235"/>
                  </a:cubicBezTo>
                  <a:cubicBezTo>
                    <a:pt x="225" y="228"/>
                    <a:pt x="272" y="206"/>
                    <a:pt x="288" y="187"/>
                  </a:cubicBezTo>
                  <a:cubicBezTo>
                    <a:pt x="304" y="168"/>
                    <a:pt x="333" y="152"/>
                    <a:pt x="304" y="123"/>
                  </a:cubicBezTo>
                  <a:cubicBezTo>
                    <a:pt x="275" y="94"/>
                    <a:pt x="153" y="26"/>
                    <a:pt x="112" y="11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9" name="Oval 84"/>
            <p:cNvSpPr>
              <a:spLocks noChangeArrowheads="1"/>
            </p:cNvSpPr>
            <p:nvPr/>
          </p:nvSpPr>
          <p:spPr bwMode="auto">
            <a:xfrm rot="19489243" flipH="1">
              <a:off x="-162" y="3235"/>
              <a:ext cx="35" cy="68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0" name="Freeform 85"/>
            <p:cNvSpPr>
              <a:spLocks/>
            </p:cNvSpPr>
            <p:nvPr/>
          </p:nvSpPr>
          <p:spPr bwMode="auto">
            <a:xfrm rot="18757" flipH="1">
              <a:off x="-476" y="3367"/>
              <a:ext cx="180" cy="96"/>
            </a:xfrm>
            <a:custGeom>
              <a:avLst/>
              <a:gdLst>
                <a:gd name="T0" fmla="*/ 247 w 706"/>
                <a:gd name="T1" fmla="*/ 96 h 375"/>
                <a:gd name="T2" fmla="*/ 63 w 706"/>
                <a:gd name="T3" fmla="*/ 112 h 375"/>
                <a:gd name="T4" fmla="*/ 23 w 706"/>
                <a:gd name="T5" fmla="*/ 232 h 375"/>
                <a:gd name="T6" fmla="*/ 199 w 706"/>
                <a:gd name="T7" fmla="*/ 360 h 375"/>
                <a:gd name="T8" fmla="*/ 439 w 706"/>
                <a:gd name="T9" fmla="*/ 320 h 375"/>
                <a:gd name="T10" fmla="*/ 639 w 706"/>
                <a:gd name="T11" fmla="*/ 288 h 375"/>
                <a:gd name="T12" fmla="*/ 703 w 706"/>
                <a:gd name="T13" fmla="*/ 192 h 375"/>
                <a:gd name="T14" fmla="*/ 655 w 706"/>
                <a:gd name="T15" fmla="*/ 40 h 375"/>
                <a:gd name="T16" fmla="*/ 543 w 706"/>
                <a:gd name="T17" fmla="*/ 8 h 375"/>
                <a:gd name="T18" fmla="*/ 439 w 706"/>
                <a:gd name="T19" fmla="*/ 0 h 3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6"/>
                <a:gd name="T31" fmla="*/ 0 h 375"/>
                <a:gd name="T32" fmla="*/ 706 w 706"/>
                <a:gd name="T33" fmla="*/ 375 h 3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6" h="375">
                  <a:moveTo>
                    <a:pt x="247" y="96"/>
                  </a:moveTo>
                  <a:cubicBezTo>
                    <a:pt x="216" y="99"/>
                    <a:pt x="100" y="89"/>
                    <a:pt x="63" y="112"/>
                  </a:cubicBezTo>
                  <a:cubicBezTo>
                    <a:pt x="26" y="135"/>
                    <a:pt x="0" y="191"/>
                    <a:pt x="23" y="232"/>
                  </a:cubicBezTo>
                  <a:cubicBezTo>
                    <a:pt x="46" y="273"/>
                    <a:pt x="130" y="345"/>
                    <a:pt x="199" y="360"/>
                  </a:cubicBezTo>
                  <a:cubicBezTo>
                    <a:pt x="268" y="375"/>
                    <a:pt x="366" y="332"/>
                    <a:pt x="439" y="320"/>
                  </a:cubicBezTo>
                  <a:cubicBezTo>
                    <a:pt x="512" y="308"/>
                    <a:pt x="595" y="309"/>
                    <a:pt x="639" y="288"/>
                  </a:cubicBezTo>
                  <a:cubicBezTo>
                    <a:pt x="683" y="267"/>
                    <a:pt x="700" y="233"/>
                    <a:pt x="703" y="192"/>
                  </a:cubicBezTo>
                  <a:cubicBezTo>
                    <a:pt x="706" y="151"/>
                    <a:pt x="682" y="71"/>
                    <a:pt x="655" y="40"/>
                  </a:cubicBezTo>
                  <a:cubicBezTo>
                    <a:pt x="628" y="9"/>
                    <a:pt x="579" y="15"/>
                    <a:pt x="543" y="8"/>
                  </a:cubicBezTo>
                  <a:cubicBezTo>
                    <a:pt x="507" y="1"/>
                    <a:pt x="461" y="2"/>
                    <a:pt x="439" y="0"/>
                  </a:cubicBez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336699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21" name="Freeform 86"/>
            <p:cNvSpPr>
              <a:spLocks/>
            </p:cNvSpPr>
            <p:nvPr/>
          </p:nvSpPr>
          <p:spPr bwMode="auto">
            <a:xfrm rot="18757" flipH="1">
              <a:off x="-444" y="3367"/>
              <a:ext cx="118" cy="89"/>
            </a:xfrm>
            <a:custGeom>
              <a:avLst/>
              <a:gdLst>
                <a:gd name="T0" fmla="*/ 264 w 460"/>
                <a:gd name="T1" fmla="*/ 0 h 349"/>
                <a:gd name="T2" fmla="*/ 360 w 460"/>
                <a:gd name="T3" fmla="*/ 144 h 349"/>
                <a:gd name="T4" fmla="*/ 456 w 460"/>
                <a:gd name="T5" fmla="*/ 240 h 349"/>
                <a:gd name="T6" fmla="*/ 336 w 460"/>
                <a:gd name="T7" fmla="*/ 312 h 349"/>
                <a:gd name="T8" fmla="*/ 312 w 460"/>
                <a:gd name="T9" fmla="*/ 256 h 349"/>
                <a:gd name="T10" fmla="*/ 264 w 460"/>
                <a:gd name="T11" fmla="*/ 336 h 349"/>
                <a:gd name="T12" fmla="*/ 120 w 460"/>
                <a:gd name="T13" fmla="*/ 336 h 349"/>
                <a:gd name="T14" fmla="*/ 24 w 460"/>
                <a:gd name="T15" fmla="*/ 336 h 349"/>
                <a:gd name="T16" fmla="*/ 24 w 460"/>
                <a:gd name="T17" fmla="*/ 288 h 349"/>
                <a:gd name="T18" fmla="*/ 168 w 460"/>
                <a:gd name="T19" fmla="*/ 240 h 349"/>
                <a:gd name="T20" fmla="*/ 216 w 460"/>
                <a:gd name="T21" fmla="*/ 192 h 349"/>
                <a:gd name="T22" fmla="*/ 176 w 460"/>
                <a:gd name="T23" fmla="*/ 96 h 349"/>
                <a:gd name="T24" fmla="*/ 264 w 460"/>
                <a:gd name="T25" fmla="*/ 48 h 3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0"/>
                <a:gd name="T40" fmla="*/ 0 h 349"/>
                <a:gd name="T41" fmla="*/ 460 w 460"/>
                <a:gd name="T42" fmla="*/ 349 h 3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0" h="349">
                  <a:moveTo>
                    <a:pt x="264" y="0"/>
                  </a:moveTo>
                  <a:cubicBezTo>
                    <a:pt x="296" y="52"/>
                    <a:pt x="328" y="104"/>
                    <a:pt x="360" y="144"/>
                  </a:cubicBezTo>
                  <a:cubicBezTo>
                    <a:pt x="392" y="184"/>
                    <a:pt x="460" y="212"/>
                    <a:pt x="456" y="240"/>
                  </a:cubicBezTo>
                  <a:cubicBezTo>
                    <a:pt x="452" y="268"/>
                    <a:pt x="360" y="309"/>
                    <a:pt x="336" y="312"/>
                  </a:cubicBezTo>
                  <a:cubicBezTo>
                    <a:pt x="312" y="315"/>
                    <a:pt x="324" y="252"/>
                    <a:pt x="312" y="256"/>
                  </a:cubicBezTo>
                  <a:cubicBezTo>
                    <a:pt x="300" y="260"/>
                    <a:pt x="296" y="323"/>
                    <a:pt x="264" y="336"/>
                  </a:cubicBezTo>
                  <a:cubicBezTo>
                    <a:pt x="232" y="349"/>
                    <a:pt x="160" y="336"/>
                    <a:pt x="120" y="336"/>
                  </a:cubicBezTo>
                  <a:cubicBezTo>
                    <a:pt x="80" y="336"/>
                    <a:pt x="40" y="344"/>
                    <a:pt x="24" y="336"/>
                  </a:cubicBezTo>
                  <a:cubicBezTo>
                    <a:pt x="8" y="328"/>
                    <a:pt x="0" y="304"/>
                    <a:pt x="24" y="288"/>
                  </a:cubicBezTo>
                  <a:cubicBezTo>
                    <a:pt x="48" y="272"/>
                    <a:pt x="136" y="256"/>
                    <a:pt x="168" y="240"/>
                  </a:cubicBezTo>
                  <a:cubicBezTo>
                    <a:pt x="200" y="224"/>
                    <a:pt x="215" y="216"/>
                    <a:pt x="216" y="192"/>
                  </a:cubicBezTo>
                  <a:cubicBezTo>
                    <a:pt x="217" y="168"/>
                    <a:pt x="168" y="120"/>
                    <a:pt x="176" y="96"/>
                  </a:cubicBezTo>
                  <a:cubicBezTo>
                    <a:pt x="184" y="72"/>
                    <a:pt x="246" y="58"/>
                    <a:pt x="264" y="48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22" name="Freeform 87"/>
            <p:cNvSpPr>
              <a:spLocks/>
            </p:cNvSpPr>
            <p:nvPr/>
          </p:nvSpPr>
          <p:spPr bwMode="auto">
            <a:xfrm rot="18757" flipH="1">
              <a:off x="-629" y="3339"/>
              <a:ext cx="199" cy="54"/>
            </a:xfrm>
            <a:custGeom>
              <a:avLst/>
              <a:gdLst>
                <a:gd name="T0" fmla="*/ 0 w 776"/>
                <a:gd name="T1" fmla="*/ 112 h 212"/>
                <a:gd name="T2" fmla="*/ 288 w 776"/>
                <a:gd name="T3" fmla="*/ 16 h 212"/>
                <a:gd name="T4" fmla="*/ 672 w 776"/>
                <a:gd name="T5" fmla="*/ 16 h 212"/>
                <a:gd name="T6" fmla="*/ 768 w 776"/>
                <a:gd name="T7" fmla="*/ 16 h 212"/>
                <a:gd name="T8" fmla="*/ 720 w 776"/>
                <a:gd name="T9" fmla="*/ 64 h 212"/>
                <a:gd name="T10" fmla="*/ 736 w 776"/>
                <a:gd name="T11" fmla="*/ 96 h 212"/>
                <a:gd name="T12" fmla="*/ 544 w 776"/>
                <a:gd name="T13" fmla="*/ 120 h 212"/>
                <a:gd name="T14" fmla="*/ 400 w 776"/>
                <a:gd name="T15" fmla="*/ 104 h 212"/>
                <a:gd name="T16" fmla="*/ 224 w 776"/>
                <a:gd name="T17" fmla="*/ 104 h 212"/>
                <a:gd name="T18" fmla="*/ 144 w 776"/>
                <a:gd name="T19" fmla="*/ 208 h 212"/>
                <a:gd name="T20" fmla="*/ 104 w 776"/>
                <a:gd name="T21" fmla="*/ 128 h 212"/>
                <a:gd name="T22" fmla="*/ 0 w 776"/>
                <a:gd name="T23" fmla="*/ 112 h 2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76"/>
                <a:gd name="T37" fmla="*/ 0 h 212"/>
                <a:gd name="T38" fmla="*/ 776 w 776"/>
                <a:gd name="T39" fmla="*/ 212 h 2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76" h="212">
                  <a:moveTo>
                    <a:pt x="0" y="112"/>
                  </a:moveTo>
                  <a:cubicBezTo>
                    <a:pt x="43" y="89"/>
                    <a:pt x="176" y="32"/>
                    <a:pt x="288" y="16"/>
                  </a:cubicBezTo>
                  <a:cubicBezTo>
                    <a:pt x="400" y="0"/>
                    <a:pt x="592" y="16"/>
                    <a:pt x="672" y="16"/>
                  </a:cubicBezTo>
                  <a:cubicBezTo>
                    <a:pt x="752" y="16"/>
                    <a:pt x="760" y="8"/>
                    <a:pt x="768" y="16"/>
                  </a:cubicBezTo>
                  <a:cubicBezTo>
                    <a:pt x="776" y="24"/>
                    <a:pt x="725" y="51"/>
                    <a:pt x="720" y="64"/>
                  </a:cubicBezTo>
                  <a:cubicBezTo>
                    <a:pt x="715" y="77"/>
                    <a:pt x="765" y="87"/>
                    <a:pt x="736" y="96"/>
                  </a:cubicBezTo>
                  <a:cubicBezTo>
                    <a:pt x="707" y="105"/>
                    <a:pt x="600" y="119"/>
                    <a:pt x="544" y="120"/>
                  </a:cubicBezTo>
                  <a:cubicBezTo>
                    <a:pt x="488" y="121"/>
                    <a:pt x="453" y="107"/>
                    <a:pt x="400" y="104"/>
                  </a:cubicBezTo>
                  <a:cubicBezTo>
                    <a:pt x="347" y="101"/>
                    <a:pt x="267" y="87"/>
                    <a:pt x="224" y="104"/>
                  </a:cubicBezTo>
                  <a:cubicBezTo>
                    <a:pt x="181" y="121"/>
                    <a:pt x="164" y="204"/>
                    <a:pt x="144" y="208"/>
                  </a:cubicBezTo>
                  <a:cubicBezTo>
                    <a:pt x="124" y="212"/>
                    <a:pt x="128" y="144"/>
                    <a:pt x="104" y="128"/>
                  </a:cubicBezTo>
                  <a:cubicBezTo>
                    <a:pt x="80" y="112"/>
                    <a:pt x="22" y="115"/>
                    <a:pt x="0" y="112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23" name="Freeform 88" descr="Широкий диагональный 1"/>
            <p:cNvSpPr>
              <a:spLocks/>
            </p:cNvSpPr>
            <p:nvPr/>
          </p:nvSpPr>
          <p:spPr bwMode="auto">
            <a:xfrm rot="18757" flipH="1">
              <a:off x="-417" y="3071"/>
              <a:ext cx="100" cy="194"/>
            </a:xfrm>
            <a:custGeom>
              <a:avLst/>
              <a:gdLst>
                <a:gd name="T0" fmla="*/ 238 w 390"/>
                <a:gd name="T1" fmla="*/ 220 h 764"/>
                <a:gd name="T2" fmla="*/ 222 w 390"/>
                <a:gd name="T3" fmla="*/ 20 h 764"/>
                <a:gd name="T4" fmla="*/ 122 w 390"/>
                <a:gd name="T5" fmla="*/ 100 h 764"/>
                <a:gd name="T6" fmla="*/ 86 w 390"/>
                <a:gd name="T7" fmla="*/ 124 h 764"/>
                <a:gd name="T8" fmla="*/ 6 w 390"/>
                <a:gd name="T9" fmla="*/ 156 h 764"/>
                <a:gd name="T10" fmla="*/ 50 w 390"/>
                <a:gd name="T11" fmla="*/ 388 h 764"/>
                <a:gd name="T12" fmla="*/ 178 w 390"/>
                <a:gd name="T13" fmla="*/ 708 h 764"/>
                <a:gd name="T14" fmla="*/ 186 w 390"/>
                <a:gd name="T15" fmla="*/ 724 h 764"/>
                <a:gd name="T16" fmla="*/ 218 w 390"/>
                <a:gd name="T17" fmla="*/ 740 h 764"/>
                <a:gd name="T18" fmla="*/ 94 w 390"/>
                <a:gd name="T19" fmla="*/ 684 h 764"/>
                <a:gd name="T20" fmla="*/ 206 w 390"/>
                <a:gd name="T21" fmla="*/ 740 h 764"/>
                <a:gd name="T22" fmla="*/ 342 w 390"/>
                <a:gd name="T23" fmla="*/ 732 h 764"/>
                <a:gd name="T24" fmla="*/ 390 w 390"/>
                <a:gd name="T25" fmla="*/ 684 h 764"/>
                <a:gd name="T26" fmla="*/ 342 w 390"/>
                <a:gd name="T27" fmla="*/ 588 h 764"/>
                <a:gd name="T28" fmla="*/ 238 w 390"/>
                <a:gd name="T29" fmla="*/ 220 h 7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0"/>
                <a:gd name="T46" fmla="*/ 0 h 764"/>
                <a:gd name="T47" fmla="*/ 390 w 390"/>
                <a:gd name="T48" fmla="*/ 764 h 7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0" h="764">
                  <a:moveTo>
                    <a:pt x="238" y="220"/>
                  </a:moveTo>
                  <a:cubicBezTo>
                    <a:pt x="218" y="125"/>
                    <a:pt x="241" y="40"/>
                    <a:pt x="222" y="20"/>
                  </a:cubicBezTo>
                  <a:cubicBezTo>
                    <a:pt x="203" y="0"/>
                    <a:pt x="145" y="83"/>
                    <a:pt x="122" y="100"/>
                  </a:cubicBezTo>
                  <a:cubicBezTo>
                    <a:pt x="99" y="117"/>
                    <a:pt x="105" y="115"/>
                    <a:pt x="86" y="124"/>
                  </a:cubicBezTo>
                  <a:cubicBezTo>
                    <a:pt x="67" y="133"/>
                    <a:pt x="12" y="112"/>
                    <a:pt x="6" y="156"/>
                  </a:cubicBezTo>
                  <a:cubicBezTo>
                    <a:pt x="0" y="200"/>
                    <a:pt x="21" y="296"/>
                    <a:pt x="50" y="388"/>
                  </a:cubicBezTo>
                  <a:cubicBezTo>
                    <a:pt x="79" y="480"/>
                    <a:pt x="155" y="652"/>
                    <a:pt x="178" y="708"/>
                  </a:cubicBezTo>
                  <a:cubicBezTo>
                    <a:pt x="201" y="764"/>
                    <a:pt x="179" y="719"/>
                    <a:pt x="186" y="724"/>
                  </a:cubicBezTo>
                  <a:cubicBezTo>
                    <a:pt x="193" y="729"/>
                    <a:pt x="233" y="747"/>
                    <a:pt x="218" y="740"/>
                  </a:cubicBezTo>
                  <a:cubicBezTo>
                    <a:pt x="203" y="733"/>
                    <a:pt x="96" y="684"/>
                    <a:pt x="94" y="684"/>
                  </a:cubicBezTo>
                  <a:cubicBezTo>
                    <a:pt x="92" y="684"/>
                    <a:pt x="165" y="732"/>
                    <a:pt x="206" y="740"/>
                  </a:cubicBezTo>
                  <a:cubicBezTo>
                    <a:pt x="247" y="748"/>
                    <a:pt x="311" y="741"/>
                    <a:pt x="342" y="732"/>
                  </a:cubicBezTo>
                  <a:cubicBezTo>
                    <a:pt x="373" y="723"/>
                    <a:pt x="390" y="708"/>
                    <a:pt x="390" y="684"/>
                  </a:cubicBezTo>
                  <a:cubicBezTo>
                    <a:pt x="390" y="660"/>
                    <a:pt x="367" y="665"/>
                    <a:pt x="342" y="588"/>
                  </a:cubicBezTo>
                  <a:cubicBezTo>
                    <a:pt x="317" y="511"/>
                    <a:pt x="258" y="315"/>
                    <a:pt x="238" y="220"/>
                  </a:cubicBezTo>
                  <a:close/>
                </a:path>
              </a:pathLst>
            </a:custGeom>
            <a:pattFill prst="wdDnDiag">
              <a:fgClr>
                <a:srgbClr val="FF0000"/>
              </a:fgClr>
              <a:bgClr>
                <a:srgbClr val="0099CC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24" name="Freeform 89"/>
            <p:cNvSpPr>
              <a:spLocks/>
            </p:cNvSpPr>
            <p:nvPr/>
          </p:nvSpPr>
          <p:spPr bwMode="auto">
            <a:xfrm rot="18757" flipH="1">
              <a:off x="-409" y="3094"/>
              <a:ext cx="121" cy="153"/>
            </a:xfrm>
            <a:custGeom>
              <a:avLst/>
              <a:gdLst>
                <a:gd name="T0" fmla="*/ 280 w 473"/>
                <a:gd name="T1" fmla="*/ 137 h 602"/>
                <a:gd name="T2" fmla="*/ 264 w 473"/>
                <a:gd name="T3" fmla="*/ 353 h 602"/>
                <a:gd name="T4" fmla="*/ 296 w 473"/>
                <a:gd name="T5" fmla="*/ 481 h 602"/>
                <a:gd name="T6" fmla="*/ 264 w 473"/>
                <a:gd name="T7" fmla="*/ 497 h 602"/>
                <a:gd name="T8" fmla="*/ 216 w 473"/>
                <a:gd name="T9" fmla="*/ 449 h 602"/>
                <a:gd name="T10" fmla="*/ 168 w 473"/>
                <a:gd name="T11" fmla="*/ 401 h 602"/>
                <a:gd name="T12" fmla="*/ 120 w 473"/>
                <a:gd name="T13" fmla="*/ 385 h 602"/>
                <a:gd name="T14" fmla="*/ 12 w 473"/>
                <a:gd name="T15" fmla="*/ 425 h 602"/>
                <a:gd name="T16" fmla="*/ 48 w 473"/>
                <a:gd name="T17" fmla="*/ 505 h 602"/>
                <a:gd name="T18" fmla="*/ 72 w 473"/>
                <a:gd name="T19" fmla="*/ 545 h 602"/>
                <a:gd name="T20" fmla="*/ 120 w 473"/>
                <a:gd name="T21" fmla="*/ 553 h 602"/>
                <a:gd name="T22" fmla="*/ 184 w 473"/>
                <a:gd name="T23" fmla="*/ 529 h 602"/>
                <a:gd name="T24" fmla="*/ 264 w 473"/>
                <a:gd name="T25" fmla="*/ 593 h 602"/>
                <a:gd name="T26" fmla="*/ 368 w 473"/>
                <a:gd name="T27" fmla="*/ 585 h 602"/>
                <a:gd name="T28" fmla="*/ 448 w 473"/>
                <a:gd name="T29" fmla="*/ 521 h 602"/>
                <a:gd name="T30" fmla="*/ 416 w 473"/>
                <a:gd name="T31" fmla="*/ 377 h 602"/>
                <a:gd name="T32" fmla="*/ 448 w 473"/>
                <a:gd name="T33" fmla="*/ 273 h 602"/>
                <a:gd name="T34" fmla="*/ 456 w 473"/>
                <a:gd name="T35" fmla="*/ 129 h 602"/>
                <a:gd name="T36" fmla="*/ 344 w 473"/>
                <a:gd name="T37" fmla="*/ 1 h 602"/>
                <a:gd name="T38" fmla="*/ 280 w 473"/>
                <a:gd name="T39" fmla="*/ 137 h 6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73"/>
                <a:gd name="T61" fmla="*/ 0 h 602"/>
                <a:gd name="T62" fmla="*/ 473 w 473"/>
                <a:gd name="T63" fmla="*/ 602 h 60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73" h="602">
                  <a:moveTo>
                    <a:pt x="280" y="137"/>
                  </a:moveTo>
                  <a:cubicBezTo>
                    <a:pt x="267" y="196"/>
                    <a:pt x="261" y="296"/>
                    <a:pt x="264" y="353"/>
                  </a:cubicBezTo>
                  <a:cubicBezTo>
                    <a:pt x="267" y="410"/>
                    <a:pt x="296" y="457"/>
                    <a:pt x="296" y="481"/>
                  </a:cubicBezTo>
                  <a:cubicBezTo>
                    <a:pt x="296" y="505"/>
                    <a:pt x="277" y="502"/>
                    <a:pt x="264" y="497"/>
                  </a:cubicBezTo>
                  <a:cubicBezTo>
                    <a:pt x="251" y="492"/>
                    <a:pt x="232" y="465"/>
                    <a:pt x="216" y="449"/>
                  </a:cubicBezTo>
                  <a:cubicBezTo>
                    <a:pt x="200" y="433"/>
                    <a:pt x="184" y="412"/>
                    <a:pt x="168" y="401"/>
                  </a:cubicBezTo>
                  <a:cubicBezTo>
                    <a:pt x="152" y="390"/>
                    <a:pt x="146" y="381"/>
                    <a:pt x="120" y="385"/>
                  </a:cubicBezTo>
                  <a:cubicBezTo>
                    <a:pt x="94" y="389"/>
                    <a:pt x="24" y="405"/>
                    <a:pt x="12" y="425"/>
                  </a:cubicBezTo>
                  <a:cubicBezTo>
                    <a:pt x="0" y="445"/>
                    <a:pt x="38" y="485"/>
                    <a:pt x="48" y="505"/>
                  </a:cubicBezTo>
                  <a:cubicBezTo>
                    <a:pt x="58" y="525"/>
                    <a:pt x="60" y="537"/>
                    <a:pt x="72" y="545"/>
                  </a:cubicBezTo>
                  <a:cubicBezTo>
                    <a:pt x="84" y="553"/>
                    <a:pt x="101" y="556"/>
                    <a:pt x="120" y="553"/>
                  </a:cubicBezTo>
                  <a:cubicBezTo>
                    <a:pt x="139" y="550"/>
                    <a:pt x="160" y="522"/>
                    <a:pt x="184" y="529"/>
                  </a:cubicBezTo>
                  <a:cubicBezTo>
                    <a:pt x="208" y="536"/>
                    <a:pt x="233" y="584"/>
                    <a:pt x="264" y="593"/>
                  </a:cubicBezTo>
                  <a:cubicBezTo>
                    <a:pt x="295" y="602"/>
                    <a:pt x="337" y="597"/>
                    <a:pt x="368" y="585"/>
                  </a:cubicBezTo>
                  <a:cubicBezTo>
                    <a:pt x="399" y="573"/>
                    <a:pt x="440" y="556"/>
                    <a:pt x="448" y="521"/>
                  </a:cubicBezTo>
                  <a:cubicBezTo>
                    <a:pt x="456" y="486"/>
                    <a:pt x="416" y="418"/>
                    <a:pt x="416" y="377"/>
                  </a:cubicBezTo>
                  <a:cubicBezTo>
                    <a:pt x="416" y="336"/>
                    <a:pt x="441" y="314"/>
                    <a:pt x="448" y="273"/>
                  </a:cubicBezTo>
                  <a:cubicBezTo>
                    <a:pt x="455" y="232"/>
                    <a:pt x="473" y="174"/>
                    <a:pt x="456" y="129"/>
                  </a:cubicBezTo>
                  <a:cubicBezTo>
                    <a:pt x="439" y="84"/>
                    <a:pt x="373" y="0"/>
                    <a:pt x="344" y="1"/>
                  </a:cubicBezTo>
                  <a:cubicBezTo>
                    <a:pt x="315" y="2"/>
                    <a:pt x="293" y="78"/>
                    <a:pt x="280" y="137"/>
                  </a:cubicBezTo>
                  <a:close/>
                </a:path>
              </a:pathLst>
            </a:custGeom>
            <a:gradFill rotWithShape="1">
              <a:gsLst>
                <a:gs pos="0">
                  <a:srgbClr val="EE9F00"/>
                </a:gs>
                <a:gs pos="100000">
                  <a:srgbClr val="FFA95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" name="Group 90"/>
            <p:cNvGrpSpPr>
              <a:grpSpLocks/>
            </p:cNvGrpSpPr>
            <p:nvPr/>
          </p:nvGrpSpPr>
          <p:grpSpPr bwMode="auto">
            <a:xfrm rot="21349965" flipH="1">
              <a:off x="-440" y="2934"/>
              <a:ext cx="135" cy="73"/>
              <a:chOff x="1955" y="1357"/>
              <a:chExt cx="333" cy="180"/>
            </a:xfrm>
          </p:grpSpPr>
          <p:grpSp>
            <p:nvGrpSpPr>
              <p:cNvPr id="21" name="Group 91"/>
              <p:cNvGrpSpPr>
                <a:grpSpLocks/>
              </p:cNvGrpSpPr>
              <p:nvPr/>
            </p:nvGrpSpPr>
            <p:grpSpPr bwMode="auto">
              <a:xfrm>
                <a:off x="1955" y="1357"/>
                <a:ext cx="333" cy="180"/>
                <a:chOff x="5161" y="3181"/>
                <a:chExt cx="257" cy="140"/>
              </a:xfrm>
            </p:grpSpPr>
            <p:sp>
              <p:nvSpPr>
                <p:cNvPr id="16431" name="Freeform 92"/>
                <p:cNvSpPr>
                  <a:spLocks/>
                </p:cNvSpPr>
                <p:nvPr/>
              </p:nvSpPr>
              <p:spPr bwMode="auto">
                <a:xfrm>
                  <a:off x="5161" y="3181"/>
                  <a:ext cx="170" cy="123"/>
                </a:xfrm>
                <a:custGeom>
                  <a:avLst/>
                  <a:gdLst>
                    <a:gd name="T0" fmla="*/ 8 w 170"/>
                    <a:gd name="T1" fmla="*/ 95 h 123"/>
                    <a:gd name="T2" fmla="*/ 62 w 170"/>
                    <a:gd name="T3" fmla="*/ 113 h 123"/>
                    <a:gd name="T4" fmla="*/ 140 w 170"/>
                    <a:gd name="T5" fmla="*/ 119 h 123"/>
                    <a:gd name="T6" fmla="*/ 158 w 170"/>
                    <a:gd name="T7" fmla="*/ 113 h 123"/>
                    <a:gd name="T8" fmla="*/ 164 w 170"/>
                    <a:gd name="T9" fmla="*/ 59 h 123"/>
                    <a:gd name="T10" fmla="*/ 122 w 170"/>
                    <a:gd name="T11" fmla="*/ 11 h 123"/>
                    <a:gd name="T12" fmla="*/ 56 w 170"/>
                    <a:gd name="T13" fmla="*/ 5 h 123"/>
                    <a:gd name="T14" fmla="*/ 20 w 170"/>
                    <a:gd name="T15" fmla="*/ 41 h 123"/>
                    <a:gd name="T16" fmla="*/ 2 w 170"/>
                    <a:gd name="T17" fmla="*/ 59 h 123"/>
                    <a:gd name="T18" fmla="*/ 8 w 170"/>
                    <a:gd name="T19" fmla="*/ 95 h 12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0"/>
                    <a:gd name="T31" fmla="*/ 0 h 123"/>
                    <a:gd name="T32" fmla="*/ 170 w 170"/>
                    <a:gd name="T33" fmla="*/ 123 h 12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0" h="123">
                      <a:moveTo>
                        <a:pt x="8" y="95"/>
                      </a:moveTo>
                      <a:cubicBezTo>
                        <a:pt x="15" y="104"/>
                        <a:pt x="40" y="109"/>
                        <a:pt x="62" y="113"/>
                      </a:cubicBezTo>
                      <a:cubicBezTo>
                        <a:pt x="84" y="117"/>
                        <a:pt x="124" y="119"/>
                        <a:pt x="140" y="119"/>
                      </a:cubicBezTo>
                      <a:cubicBezTo>
                        <a:pt x="156" y="119"/>
                        <a:pt x="154" y="123"/>
                        <a:pt x="158" y="113"/>
                      </a:cubicBezTo>
                      <a:cubicBezTo>
                        <a:pt x="162" y="103"/>
                        <a:pt x="170" y="76"/>
                        <a:pt x="164" y="59"/>
                      </a:cubicBezTo>
                      <a:cubicBezTo>
                        <a:pt x="158" y="42"/>
                        <a:pt x="140" y="20"/>
                        <a:pt x="122" y="11"/>
                      </a:cubicBezTo>
                      <a:cubicBezTo>
                        <a:pt x="104" y="2"/>
                        <a:pt x="73" y="0"/>
                        <a:pt x="56" y="5"/>
                      </a:cubicBezTo>
                      <a:cubicBezTo>
                        <a:pt x="39" y="10"/>
                        <a:pt x="29" y="32"/>
                        <a:pt x="20" y="41"/>
                      </a:cubicBezTo>
                      <a:cubicBezTo>
                        <a:pt x="11" y="50"/>
                        <a:pt x="4" y="50"/>
                        <a:pt x="2" y="59"/>
                      </a:cubicBezTo>
                      <a:cubicBezTo>
                        <a:pt x="0" y="68"/>
                        <a:pt x="7" y="88"/>
                        <a:pt x="8" y="95"/>
                      </a:cubicBezTo>
                      <a:close/>
                    </a:path>
                  </a:pathLst>
                </a:custGeom>
                <a:solidFill>
                  <a:srgbClr val="0099CC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32" name="Freeform 93"/>
                <p:cNvSpPr>
                  <a:spLocks/>
                </p:cNvSpPr>
                <p:nvPr/>
              </p:nvSpPr>
              <p:spPr bwMode="auto">
                <a:xfrm>
                  <a:off x="5313" y="3234"/>
                  <a:ext cx="105" cy="87"/>
                </a:xfrm>
                <a:custGeom>
                  <a:avLst/>
                  <a:gdLst>
                    <a:gd name="T0" fmla="*/ 12 w 105"/>
                    <a:gd name="T1" fmla="*/ 0 h 87"/>
                    <a:gd name="T2" fmla="*/ 84 w 105"/>
                    <a:gd name="T3" fmla="*/ 36 h 87"/>
                    <a:gd name="T4" fmla="*/ 102 w 105"/>
                    <a:gd name="T5" fmla="*/ 66 h 87"/>
                    <a:gd name="T6" fmla="*/ 66 w 105"/>
                    <a:gd name="T7" fmla="*/ 84 h 87"/>
                    <a:gd name="T8" fmla="*/ 42 w 105"/>
                    <a:gd name="T9" fmla="*/ 84 h 87"/>
                    <a:gd name="T10" fmla="*/ 0 w 105"/>
                    <a:gd name="T11" fmla="*/ 66 h 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5"/>
                    <a:gd name="T19" fmla="*/ 0 h 87"/>
                    <a:gd name="T20" fmla="*/ 105 w 105"/>
                    <a:gd name="T21" fmla="*/ 87 h 8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5" h="87">
                      <a:moveTo>
                        <a:pt x="12" y="0"/>
                      </a:moveTo>
                      <a:cubicBezTo>
                        <a:pt x="40" y="12"/>
                        <a:pt x="69" y="25"/>
                        <a:pt x="84" y="36"/>
                      </a:cubicBezTo>
                      <a:cubicBezTo>
                        <a:pt x="99" y="47"/>
                        <a:pt x="105" y="58"/>
                        <a:pt x="102" y="66"/>
                      </a:cubicBezTo>
                      <a:cubicBezTo>
                        <a:pt x="99" y="74"/>
                        <a:pt x="76" y="81"/>
                        <a:pt x="66" y="84"/>
                      </a:cubicBezTo>
                      <a:cubicBezTo>
                        <a:pt x="56" y="87"/>
                        <a:pt x="53" y="87"/>
                        <a:pt x="42" y="84"/>
                      </a:cubicBezTo>
                      <a:cubicBezTo>
                        <a:pt x="31" y="81"/>
                        <a:pt x="15" y="73"/>
                        <a:pt x="0" y="66"/>
                      </a:cubicBezTo>
                    </a:path>
                  </a:pathLst>
                </a:custGeom>
                <a:solidFill>
                  <a:srgbClr val="0099CC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6429" name="Freeform 94"/>
              <p:cNvSpPr>
                <a:spLocks/>
              </p:cNvSpPr>
              <p:nvPr/>
            </p:nvSpPr>
            <p:spPr bwMode="auto">
              <a:xfrm rot="-2021949">
                <a:off x="2182" y="1433"/>
                <a:ext cx="47" cy="94"/>
              </a:xfrm>
              <a:custGeom>
                <a:avLst/>
                <a:gdLst>
                  <a:gd name="T0" fmla="*/ 24 w 60"/>
                  <a:gd name="T1" fmla="*/ 0 h 114"/>
                  <a:gd name="T2" fmla="*/ 0 w 60"/>
                  <a:gd name="T3" fmla="*/ 12 h 114"/>
                  <a:gd name="T4" fmla="*/ 12 w 60"/>
                  <a:gd name="T5" fmla="*/ 30 h 114"/>
                  <a:gd name="T6" fmla="*/ 24 w 60"/>
                  <a:gd name="T7" fmla="*/ 48 h 114"/>
                  <a:gd name="T8" fmla="*/ 24 w 60"/>
                  <a:gd name="T9" fmla="*/ 84 h 114"/>
                  <a:gd name="T10" fmla="*/ 24 w 60"/>
                  <a:gd name="T11" fmla="*/ 102 h 114"/>
                  <a:gd name="T12" fmla="*/ 42 w 60"/>
                  <a:gd name="T13" fmla="*/ 114 h 114"/>
                  <a:gd name="T14" fmla="*/ 60 w 60"/>
                  <a:gd name="T15" fmla="*/ 96 h 114"/>
                  <a:gd name="T16" fmla="*/ 48 w 60"/>
                  <a:gd name="T17" fmla="*/ 36 h 114"/>
                  <a:gd name="T18" fmla="*/ 24 w 60"/>
                  <a:gd name="T19" fmla="*/ 0 h 1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"/>
                  <a:gd name="T31" fmla="*/ 0 h 114"/>
                  <a:gd name="T32" fmla="*/ 60 w 60"/>
                  <a:gd name="T33" fmla="*/ 114 h 1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" h="114">
                    <a:moveTo>
                      <a:pt x="24" y="0"/>
                    </a:moveTo>
                    <a:lnTo>
                      <a:pt x="0" y="12"/>
                    </a:lnTo>
                    <a:lnTo>
                      <a:pt x="12" y="30"/>
                    </a:lnTo>
                    <a:lnTo>
                      <a:pt x="24" y="48"/>
                    </a:lnTo>
                    <a:lnTo>
                      <a:pt x="24" y="84"/>
                    </a:lnTo>
                    <a:lnTo>
                      <a:pt x="24" y="102"/>
                    </a:lnTo>
                    <a:lnTo>
                      <a:pt x="42" y="114"/>
                    </a:lnTo>
                    <a:lnTo>
                      <a:pt x="60" y="96"/>
                    </a:lnTo>
                    <a:lnTo>
                      <a:pt x="48" y="3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99CC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30" name="AutoShape 95"/>
              <p:cNvSpPr>
                <a:spLocks noChangeArrowheads="1"/>
              </p:cNvSpPr>
              <p:nvPr/>
            </p:nvSpPr>
            <p:spPr bwMode="auto">
              <a:xfrm>
                <a:off x="1964" y="1402"/>
                <a:ext cx="222" cy="78"/>
              </a:xfrm>
              <a:prstGeom prst="star8">
                <a:avLst>
                  <a:gd name="adj" fmla="val 14417"/>
                </a:avLst>
              </a:prstGeom>
              <a:solidFill>
                <a:srgbClr val="FF0000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426" name="Freeform 96"/>
            <p:cNvSpPr>
              <a:spLocks/>
            </p:cNvSpPr>
            <p:nvPr/>
          </p:nvSpPr>
          <p:spPr bwMode="auto">
            <a:xfrm rot="18757" flipH="1">
              <a:off x="-320" y="3231"/>
              <a:ext cx="91" cy="117"/>
            </a:xfrm>
            <a:custGeom>
              <a:avLst/>
              <a:gdLst>
                <a:gd name="T0" fmla="*/ 252 w 353"/>
                <a:gd name="T1" fmla="*/ 53 h 461"/>
                <a:gd name="T2" fmla="*/ 164 w 353"/>
                <a:gd name="T3" fmla="*/ 29 h 461"/>
                <a:gd name="T4" fmla="*/ 112 w 353"/>
                <a:gd name="T5" fmla="*/ 13 h 461"/>
                <a:gd name="T6" fmla="*/ 16 w 353"/>
                <a:gd name="T7" fmla="*/ 61 h 461"/>
                <a:gd name="T8" fmla="*/ 16 w 353"/>
                <a:gd name="T9" fmla="*/ 109 h 461"/>
                <a:gd name="T10" fmla="*/ 76 w 353"/>
                <a:gd name="T11" fmla="*/ 141 h 461"/>
                <a:gd name="T12" fmla="*/ 160 w 353"/>
                <a:gd name="T13" fmla="*/ 205 h 461"/>
                <a:gd name="T14" fmla="*/ 260 w 353"/>
                <a:gd name="T15" fmla="*/ 301 h 461"/>
                <a:gd name="T16" fmla="*/ 284 w 353"/>
                <a:gd name="T17" fmla="*/ 437 h 461"/>
                <a:gd name="T18" fmla="*/ 348 w 353"/>
                <a:gd name="T19" fmla="*/ 445 h 461"/>
                <a:gd name="T20" fmla="*/ 316 w 353"/>
                <a:gd name="T21" fmla="*/ 365 h 461"/>
                <a:gd name="T22" fmla="*/ 260 w 353"/>
                <a:gd name="T23" fmla="*/ 245 h 461"/>
                <a:gd name="T24" fmla="*/ 256 w 353"/>
                <a:gd name="T25" fmla="*/ 109 h 461"/>
                <a:gd name="T26" fmla="*/ 208 w 353"/>
                <a:gd name="T27" fmla="*/ 13 h 461"/>
                <a:gd name="T28" fmla="*/ 204 w 353"/>
                <a:gd name="T29" fmla="*/ 29 h 461"/>
                <a:gd name="T30" fmla="*/ 252 w 353"/>
                <a:gd name="T31" fmla="*/ 53 h 4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3"/>
                <a:gd name="T49" fmla="*/ 0 h 461"/>
                <a:gd name="T50" fmla="*/ 353 w 353"/>
                <a:gd name="T51" fmla="*/ 461 h 4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3" h="461">
                  <a:moveTo>
                    <a:pt x="252" y="53"/>
                  </a:moveTo>
                  <a:cubicBezTo>
                    <a:pt x="245" y="56"/>
                    <a:pt x="187" y="36"/>
                    <a:pt x="164" y="29"/>
                  </a:cubicBezTo>
                  <a:cubicBezTo>
                    <a:pt x="141" y="22"/>
                    <a:pt x="137" y="8"/>
                    <a:pt x="112" y="13"/>
                  </a:cubicBezTo>
                  <a:cubicBezTo>
                    <a:pt x="87" y="18"/>
                    <a:pt x="32" y="45"/>
                    <a:pt x="16" y="61"/>
                  </a:cubicBezTo>
                  <a:cubicBezTo>
                    <a:pt x="0" y="77"/>
                    <a:pt x="6" y="96"/>
                    <a:pt x="16" y="109"/>
                  </a:cubicBezTo>
                  <a:cubicBezTo>
                    <a:pt x="26" y="122"/>
                    <a:pt x="52" y="125"/>
                    <a:pt x="76" y="141"/>
                  </a:cubicBezTo>
                  <a:cubicBezTo>
                    <a:pt x="100" y="157"/>
                    <a:pt x="129" y="178"/>
                    <a:pt x="160" y="205"/>
                  </a:cubicBezTo>
                  <a:cubicBezTo>
                    <a:pt x="191" y="232"/>
                    <a:pt x="239" y="262"/>
                    <a:pt x="260" y="301"/>
                  </a:cubicBezTo>
                  <a:cubicBezTo>
                    <a:pt x="281" y="340"/>
                    <a:pt x="269" y="413"/>
                    <a:pt x="284" y="437"/>
                  </a:cubicBezTo>
                  <a:cubicBezTo>
                    <a:pt x="299" y="461"/>
                    <a:pt x="343" y="457"/>
                    <a:pt x="348" y="445"/>
                  </a:cubicBezTo>
                  <a:cubicBezTo>
                    <a:pt x="353" y="433"/>
                    <a:pt x="331" y="398"/>
                    <a:pt x="316" y="365"/>
                  </a:cubicBezTo>
                  <a:cubicBezTo>
                    <a:pt x="301" y="332"/>
                    <a:pt x="270" y="288"/>
                    <a:pt x="260" y="245"/>
                  </a:cubicBezTo>
                  <a:cubicBezTo>
                    <a:pt x="250" y="202"/>
                    <a:pt x="265" y="148"/>
                    <a:pt x="256" y="109"/>
                  </a:cubicBezTo>
                  <a:cubicBezTo>
                    <a:pt x="247" y="70"/>
                    <a:pt x="217" y="26"/>
                    <a:pt x="208" y="13"/>
                  </a:cubicBezTo>
                  <a:cubicBezTo>
                    <a:pt x="199" y="0"/>
                    <a:pt x="197" y="22"/>
                    <a:pt x="204" y="29"/>
                  </a:cubicBezTo>
                  <a:cubicBezTo>
                    <a:pt x="211" y="36"/>
                    <a:pt x="242" y="48"/>
                    <a:pt x="252" y="53"/>
                  </a:cubicBezTo>
                  <a:close/>
                </a:path>
              </a:pathLst>
            </a:custGeom>
            <a:solidFill>
              <a:srgbClr val="336699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27" name="Freeform 97"/>
            <p:cNvSpPr>
              <a:spLocks/>
            </p:cNvSpPr>
            <p:nvPr/>
          </p:nvSpPr>
          <p:spPr bwMode="auto">
            <a:xfrm rot="18757" flipH="1">
              <a:off x="-499" y="3196"/>
              <a:ext cx="94" cy="47"/>
            </a:xfrm>
            <a:custGeom>
              <a:avLst/>
              <a:gdLst>
                <a:gd name="T0" fmla="*/ 0 w 364"/>
                <a:gd name="T1" fmla="*/ 144 h 184"/>
                <a:gd name="T2" fmla="*/ 28 w 364"/>
                <a:gd name="T3" fmla="*/ 120 h 184"/>
                <a:gd name="T4" fmla="*/ 144 w 364"/>
                <a:gd name="T5" fmla="*/ 48 h 184"/>
                <a:gd name="T6" fmla="*/ 288 w 364"/>
                <a:gd name="T7" fmla="*/ 0 h 184"/>
                <a:gd name="T8" fmla="*/ 348 w 364"/>
                <a:gd name="T9" fmla="*/ 48 h 184"/>
                <a:gd name="T10" fmla="*/ 192 w 364"/>
                <a:gd name="T11" fmla="*/ 96 h 184"/>
                <a:gd name="T12" fmla="*/ 36 w 364"/>
                <a:gd name="T13" fmla="*/ 176 h 184"/>
                <a:gd name="T14" fmla="*/ 0 w 364"/>
                <a:gd name="T15" fmla="*/ 144 h 1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4"/>
                <a:gd name="T25" fmla="*/ 0 h 184"/>
                <a:gd name="T26" fmla="*/ 364 w 364"/>
                <a:gd name="T27" fmla="*/ 184 h 1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4" h="184">
                  <a:moveTo>
                    <a:pt x="0" y="144"/>
                  </a:moveTo>
                  <a:cubicBezTo>
                    <a:pt x="5" y="132"/>
                    <a:pt x="4" y="136"/>
                    <a:pt x="28" y="120"/>
                  </a:cubicBezTo>
                  <a:cubicBezTo>
                    <a:pt x="52" y="104"/>
                    <a:pt x="101" y="68"/>
                    <a:pt x="144" y="48"/>
                  </a:cubicBezTo>
                  <a:cubicBezTo>
                    <a:pt x="187" y="28"/>
                    <a:pt x="254" y="0"/>
                    <a:pt x="288" y="0"/>
                  </a:cubicBezTo>
                  <a:cubicBezTo>
                    <a:pt x="322" y="0"/>
                    <a:pt x="364" y="32"/>
                    <a:pt x="348" y="48"/>
                  </a:cubicBezTo>
                  <a:cubicBezTo>
                    <a:pt x="332" y="64"/>
                    <a:pt x="244" y="75"/>
                    <a:pt x="192" y="96"/>
                  </a:cubicBezTo>
                  <a:cubicBezTo>
                    <a:pt x="140" y="117"/>
                    <a:pt x="68" y="168"/>
                    <a:pt x="36" y="176"/>
                  </a:cubicBezTo>
                  <a:cubicBezTo>
                    <a:pt x="4" y="184"/>
                    <a:pt x="8" y="151"/>
                    <a:pt x="0" y="14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" name="Group 113"/>
          <p:cNvGrpSpPr>
            <a:grpSpLocks/>
          </p:cNvGrpSpPr>
          <p:nvPr/>
        </p:nvGrpSpPr>
        <p:grpSpPr bwMode="auto">
          <a:xfrm>
            <a:off x="190500" y="5026025"/>
            <a:ext cx="304800" cy="381000"/>
            <a:chOff x="272" y="3519"/>
            <a:chExt cx="392" cy="457"/>
          </a:xfrm>
        </p:grpSpPr>
        <p:grpSp>
          <p:nvGrpSpPr>
            <p:cNvPr id="23" name="Group 114"/>
            <p:cNvGrpSpPr>
              <a:grpSpLocks/>
            </p:cNvGrpSpPr>
            <p:nvPr/>
          </p:nvGrpSpPr>
          <p:grpSpPr bwMode="auto">
            <a:xfrm>
              <a:off x="272" y="3832"/>
              <a:ext cx="336" cy="144"/>
              <a:chOff x="1792" y="4000"/>
              <a:chExt cx="352" cy="160"/>
            </a:xfrm>
          </p:grpSpPr>
          <p:sp>
            <p:nvSpPr>
              <p:cNvPr id="16401" name="Oval 115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02" name="Oval 116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03" name="Oval 117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400" name="Freeform 118"/>
            <p:cNvSpPr>
              <a:spLocks/>
            </p:cNvSpPr>
            <p:nvPr/>
          </p:nvSpPr>
          <p:spPr bwMode="auto">
            <a:xfrm rot="-148727">
              <a:off x="433" y="3519"/>
              <a:ext cx="231" cy="336"/>
            </a:xfrm>
            <a:custGeom>
              <a:avLst/>
              <a:gdLst>
                <a:gd name="T0" fmla="*/ 0 w 454"/>
                <a:gd name="T1" fmla="*/ 318 h 544"/>
                <a:gd name="T2" fmla="*/ 454 w 454"/>
                <a:gd name="T3" fmla="*/ 318 h 544"/>
                <a:gd name="T4" fmla="*/ 0 w 454"/>
                <a:gd name="T5" fmla="*/ 0 h 544"/>
                <a:gd name="T6" fmla="*/ 0 w 454"/>
                <a:gd name="T7" fmla="*/ 544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544"/>
                <a:gd name="T14" fmla="*/ 454 w 454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FF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500034" y="192880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Ответ:16 минут.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4971E-6 L 0.47291 -0.00671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-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75573 -0.00162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7" grpId="0" animBg="1"/>
      <p:bldP spid="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2357454" cy="214311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softEdge rad="1125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785794"/>
            <a:ext cx="2714612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071942"/>
            <a:ext cx="2643206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000504"/>
            <a:ext cx="2928958" cy="2539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TextBox 14"/>
          <p:cNvSpPr txBox="1"/>
          <p:nvPr/>
        </p:nvSpPr>
        <p:spPr>
          <a:xfrm>
            <a:off x="2285984" y="500042"/>
            <a:ext cx="450059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>   №2</a:t>
            </a:r>
          </a:p>
          <a:p>
            <a:r>
              <a:rPr lang="ru-RU" sz="2000" dirty="0" smtClean="0">
                <a:latin typeface="Bookman Old Style" pitchFamily="18" charset="0"/>
              </a:rPr>
              <a:t>Скворец пролетает в час </a:t>
            </a:r>
          </a:p>
          <a:p>
            <a:r>
              <a:rPr lang="ru-RU" sz="2000" dirty="0" smtClean="0">
                <a:latin typeface="Bookman Old Style" pitchFamily="18" charset="0"/>
              </a:rPr>
              <a:t>48 </a:t>
            </a:r>
            <a:r>
              <a:rPr lang="ru-RU" sz="2000" dirty="0" err="1" smtClean="0">
                <a:latin typeface="Bookman Old Style" pitchFamily="18" charset="0"/>
              </a:rPr>
              <a:t>км.Скорость</a:t>
            </a:r>
            <a:r>
              <a:rPr lang="ru-RU" sz="2000" dirty="0" smtClean="0">
                <a:latin typeface="Bookman Old Style" pitchFamily="18" charset="0"/>
              </a:rPr>
              <a:t> полета </a:t>
            </a:r>
          </a:p>
          <a:p>
            <a:r>
              <a:rPr lang="ru-RU" sz="2000" dirty="0" smtClean="0">
                <a:latin typeface="Bookman Old Style" pitchFamily="18" charset="0"/>
              </a:rPr>
              <a:t>вороны составляет 5/6 </a:t>
            </a:r>
          </a:p>
          <a:p>
            <a:r>
              <a:rPr lang="ru-RU" sz="2000" dirty="0" smtClean="0">
                <a:latin typeface="Bookman Old Style" pitchFamily="18" charset="0"/>
              </a:rPr>
              <a:t>скорости полёта скворца. Ласточка летит в двое </a:t>
            </a:r>
          </a:p>
          <a:p>
            <a:r>
              <a:rPr lang="ru-RU" sz="2000" dirty="0" smtClean="0">
                <a:latin typeface="Bookman Old Style" pitchFamily="18" charset="0"/>
              </a:rPr>
              <a:t>быстрее вороны. Скорость</a:t>
            </a:r>
          </a:p>
          <a:p>
            <a:r>
              <a:rPr lang="ru-RU" sz="2000" dirty="0" smtClean="0">
                <a:latin typeface="Bookman Old Style" pitchFamily="18" charset="0"/>
              </a:rPr>
              <a:t> полёта голубя в 1  1/6 раза больше скорости полёта </a:t>
            </a:r>
          </a:p>
          <a:p>
            <a:r>
              <a:rPr lang="ru-RU" sz="2000" dirty="0" smtClean="0">
                <a:latin typeface="Bookman Old Style" pitchFamily="18" charset="0"/>
              </a:rPr>
              <a:t>скворца.</a:t>
            </a:r>
          </a:p>
          <a:p>
            <a:r>
              <a:rPr lang="ru-RU" sz="2000" dirty="0" smtClean="0">
                <a:latin typeface="Bookman Old Style" pitchFamily="18" charset="0"/>
              </a:rPr>
              <a:t>Какова скорость полёта</a:t>
            </a:r>
          </a:p>
          <a:p>
            <a:r>
              <a:rPr lang="ru-RU" sz="2000" dirty="0" smtClean="0">
                <a:latin typeface="Bookman Old Style" pitchFamily="18" charset="0"/>
              </a:rPr>
              <a:t>                   каждой  птицы?</a:t>
            </a:r>
          </a:p>
          <a:p>
            <a:endParaRPr lang="ru-RU" dirty="0" smtClean="0">
              <a:latin typeface="Bookman Old Style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92867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56 км/ч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72264" y="2857496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48 км/ч</a:t>
            </a:r>
            <a:endParaRPr lang="ru-RU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5918" y="6072206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40 км/ч</a:t>
            </a:r>
            <a:endParaRPr lang="ru-RU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72264" y="6072206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80 км/ч</a:t>
            </a:r>
            <a:endParaRPr lang="ru-RU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7422" y="857232"/>
            <a:ext cx="327205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rgbClr val="7030A0"/>
                </a:solidFill>
                <a:latin typeface="Bookman Old Style" pitchFamily="18" charset="0"/>
              </a:rPr>
              <a:t>Скворец пролетает в час </a:t>
            </a:r>
          </a:p>
          <a:p>
            <a:r>
              <a:rPr lang="ru-RU" u="sng" dirty="0" smtClean="0">
                <a:solidFill>
                  <a:srgbClr val="7030A0"/>
                </a:solidFill>
                <a:latin typeface="Bookman Old Style" pitchFamily="18" charset="0"/>
              </a:rPr>
              <a:t>48 км. Скорость полета </a:t>
            </a:r>
          </a:p>
          <a:p>
            <a:r>
              <a:rPr lang="ru-RU" u="sng" dirty="0" smtClean="0">
                <a:solidFill>
                  <a:srgbClr val="7030A0"/>
                </a:solidFill>
                <a:latin typeface="Bookman Old Style" pitchFamily="18" charset="0"/>
              </a:rPr>
              <a:t>вороны составляет 5/6 </a:t>
            </a:r>
          </a:p>
          <a:p>
            <a:r>
              <a:rPr lang="ru-RU" u="sng" dirty="0" smtClean="0">
                <a:solidFill>
                  <a:srgbClr val="7030A0"/>
                </a:solidFill>
                <a:latin typeface="Bookman Old Style" pitchFamily="18" charset="0"/>
              </a:rPr>
              <a:t>скорости полёта скворца.</a:t>
            </a:r>
            <a:r>
              <a:rPr lang="ru-RU" dirty="0" smtClean="0">
                <a:latin typeface="Bookman Old Style" pitchFamily="18" charset="0"/>
              </a:rPr>
              <a:t> </a:t>
            </a:r>
            <a:endParaRPr lang="ru-RU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0" y="128586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0" y="2428868"/>
            <a:ext cx="2983252" cy="192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28794" y="785794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3286124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№3 </a:t>
            </a:r>
          </a:p>
          <a:p>
            <a:r>
              <a:rPr lang="ru-RU" sz="2400" dirty="0" smtClean="0">
                <a:latin typeface="Bookman Old Style" pitchFamily="18" charset="0"/>
              </a:rPr>
              <a:t>Скорость полёта ласточки  80 км/ч, что составляет  2/7   средней скорости самолёта. Какова средняя скорость самолёта ?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4929198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Ответ: 280 км/ч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57483 -0.127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-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01 0.15231 L -0.48976 -0.11019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714489"/>
            <a:ext cx="8572560" cy="33547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Bookman Old Style" pitchFamily="18" charset="0"/>
              </a:rPr>
              <a:t>Задаём по условию задачи математическую модель.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Bookman Old Style" pitchFamily="18" charset="0"/>
              </a:rPr>
              <a:t>Составляем  равенство, содержащее переменную.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Bookman Old Style" pitchFamily="18" charset="0"/>
              </a:rPr>
              <a:t>Находим ответ.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7" name="Багетная рамка 26"/>
          <p:cNvSpPr/>
          <p:nvPr/>
        </p:nvSpPr>
        <p:spPr>
          <a:xfrm>
            <a:off x="3786182" y="3929066"/>
            <a:ext cx="2786082" cy="1285884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4282" y="0"/>
            <a:ext cx="8643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Bookman Old Style" pitchFamily="18" charset="0"/>
              </a:rPr>
              <a:t>Алгоритм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Bookman Old Style" pitchFamily="18" charset="0"/>
              </a:rPr>
              <a:t>решения задач на нахождение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Bookman Old Style" pitchFamily="18" charset="0"/>
              </a:rPr>
              <a:t>числа по его дроби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00496" y="428625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составляет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28" name="Багетная рамка 27"/>
          <p:cNvSpPr/>
          <p:nvPr/>
        </p:nvSpPr>
        <p:spPr>
          <a:xfrm>
            <a:off x="214282" y="3929066"/>
            <a:ext cx="1500198" cy="1285884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агетная рамка 28"/>
          <p:cNvSpPr/>
          <p:nvPr/>
        </p:nvSpPr>
        <p:spPr>
          <a:xfrm>
            <a:off x="1785918" y="3929066"/>
            <a:ext cx="928694" cy="1285884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агетная рамка 29"/>
          <p:cNvSpPr/>
          <p:nvPr/>
        </p:nvSpPr>
        <p:spPr>
          <a:xfrm>
            <a:off x="2786050" y="3929066"/>
            <a:ext cx="928694" cy="1285884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агетная рамка 30"/>
          <p:cNvSpPr/>
          <p:nvPr/>
        </p:nvSpPr>
        <p:spPr>
          <a:xfrm>
            <a:off x="6643702" y="3929066"/>
            <a:ext cx="2143140" cy="1285884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57158" y="435769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дробь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85918" y="435769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от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28926" y="4286256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Bookman Old Style" pitchFamily="18" charset="0"/>
              </a:rPr>
              <a:t>х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72330" y="4286256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число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35" name="Багетная рамка 34"/>
          <p:cNvSpPr/>
          <p:nvPr/>
        </p:nvSpPr>
        <p:spPr>
          <a:xfrm>
            <a:off x="6643702" y="5357826"/>
            <a:ext cx="2143140" cy="1285884"/>
          </a:xfrm>
          <a:prstGeom prst="beve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число</a:t>
            </a:r>
            <a:endParaRPr lang="ru-RU" sz="2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6" name="Багетная рамка 35"/>
          <p:cNvSpPr/>
          <p:nvPr/>
        </p:nvSpPr>
        <p:spPr>
          <a:xfrm>
            <a:off x="3786182" y="5357826"/>
            <a:ext cx="2786082" cy="1285884"/>
          </a:xfrm>
          <a:prstGeom prst="beve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=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7" name="Багетная рамка 36"/>
          <p:cNvSpPr/>
          <p:nvPr/>
        </p:nvSpPr>
        <p:spPr>
          <a:xfrm>
            <a:off x="2786050" y="5357826"/>
            <a:ext cx="928694" cy="1285884"/>
          </a:xfrm>
          <a:prstGeom prst="beve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  <a:latin typeface="Bookman Old Style" pitchFamily="18" charset="0"/>
              </a:rPr>
              <a:t>х</a:t>
            </a:r>
            <a:endParaRPr lang="ru-RU" sz="2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8" name="Багетная рамка 37"/>
          <p:cNvSpPr/>
          <p:nvPr/>
        </p:nvSpPr>
        <p:spPr>
          <a:xfrm>
            <a:off x="1785918" y="5357826"/>
            <a:ext cx="928694" cy="1285884"/>
          </a:xfrm>
          <a:prstGeom prst="beve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.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9" name="Багетная рамка 38"/>
          <p:cNvSpPr/>
          <p:nvPr/>
        </p:nvSpPr>
        <p:spPr>
          <a:xfrm>
            <a:off x="214282" y="5357826"/>
            <a:ext cx="1500198" cy="1285884"/>
          </a:xfrm>
          <a:prstGeom prst="beve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дробь</a:t>
            </a:r>
            <a:endParaRPr lang="ru-RU" sz="2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357166"/>
            <a:ext cx="88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Выберите модель решения задачи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142984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№1</a:t>
            </a:r>
          </a:p>
          <a:p>
            <a:r>
              <a:rPr lang="ru-RU" b="1" dirty="0" smtClean="0"/>
              <a:t>Голова человека составляет     размера тела. Каков будет рост человека, если голова имеет длину 18 см?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2143116"/>
            <a:ext cx="156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Ответ: 144 см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3357562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2500306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№2</a:t>
            </a:r>
          </a:p>
          <a:p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Длина новорождённого составила 54 см. Какова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длина его головы,</a:t>
            </a:r>
          </a:p>
          <a:p>
            <a:endParaRPr lang="ru-RU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если она составляет       длины его тела?</a:t>
            </a:r>
            <a:endParaRPr lang="ru-RU" b="1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571472" y="4000504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Ответ: 13,5 см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1357298"/>
            <a:ext cx="133350" cy="552450"/>
          </a:xfrm>
          <a:prstGeom prst="rect">
            <a:avLst/>
          </a:prstGeom>
          <a:noFill/>
        </p:spPr>
      </p:pic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3286124"/>
            <a:ext cx="123825" cy="55245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57158" y="4572008"/>
            <a:ext cx="8429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№3</a:t>
            </a:r>
          </a:p>
          <a:p>
            <a:pPr lvl="0"/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Приблизительно 0,2 всего времени ночного сна человек видит сны, остальные 6 ч спит без сновидений. Какова средняя продолжительность ночного сна?</a:t>
            </a:r>
            <a:endParaRPr lang="ru-RU" sz="2400" b="1" dirty="0" smtClean="0">
              <a:latin typeface="Arial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642910" y="5500702"/>
            <a:ext cx="1571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Ответ: 7,5 ч.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  <p:bldP spid="11272" grpId="0"/>
      <p:bldP spid="22" grpId="0"/>
      <p:bldP spid="112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928662" y="214290"/>
            <a:ext cx="6715172" cy="6286544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ru-RU" dirty="0" smtClean="0">
              <a:solidFill>
                <a:schemeClr val="bg1"/>
              </a:solidFill>
            </a:endParaRPr>
          </a:p>
          <a:p>
            <a:pPr marL="342900" indent="-342900"/>
            <a:endParaRPr lang="ru-RU" dirty="0" smtClean="0">
              <a:solidFill>
                <a:schemeClr val="bg1"/>
              </a:solidFill>
            </a:endParaRPr>
          </a:p>
          <a:p>
            <a:pPr marL="342900" indent="-342900"/>
            <a:endParaRPr lang="ru-RU" dirty="0" smtClean="0">
              <a:solidFill>
                <a:schemeClr val="bg1"/>
              </a:solidFill>
            </a:endParaRPr>
          </a:p>
          <a:p>
            <a:pPr marL="342900" indent="-342900"/>
            <a:endParaRPr lang="ru-RU" dirty="0" smtClean="0">
              <a:solidFill>
                <a:schemeClr val="bg1"/>
              </a:solidFill>
            </a:endParaRPr>
          </a:p>
          <a:p>
            <a:pPr marL="342900" indent="-342900"/>
            <a:endParaRPr lang="ru-RU" dirty="0" smtClean="0">
              <a:solidFill>
                <a:schemeClr val="bg1"/>
              </a:solidFill>
            </a:endParaRPr>
          </a:p>
          <a:p>
            <a:pPr marL="342900" indent="-342900"/>
            <a:endParaRPr lang="ru-RU" dirty="0" smtClean="0">
              <a:solidFill>
                <a:schemeClr val="bg1"/>
              </a:solidFill>
            </a:endParaRPr>
          </a:p>
          <a:p>
            <a:pPr marL="342900" indent="-342900"/>
            <a:endParaRPr lang="ru-RU" dirty="0" smtClean="0">
              <a:solidFill>
                <a:schemeClr val="bg1"/>
              </a:solidFill>
            </a:endParaRPr>
          </a:p>
          <a:p>
            <a:pPr marL="342900" indent="-342900"/>
            <a:endParaRPr lang="ru-RU" dirty="0" smtClean="0">
              <a:solidFill>
                <a:schemeClr val="bg1"/>
              </a:solidFill>
            </a:endParaRPr>
          </a:p>
          <a:p>
            <a:pPr marL="342900" indent="-342900"/>
            <a:endParaRPr lang="ru-RU" dirty="0" smtClean="0">
              <a:solidFill>
                <a:schemeClr val="bg1"/>
              </a:solidFill>
            </a:endParaRPr>
          </a:p>
          <a:p>
            <a:pPr marL="342900" indent="-342900"/>
            <a:endParaRPr lang="ru-RU" dirty="0" smtClean="0">
              <a:solidFill>
                <a:schemeClr val="bg1"/>
              </a:solidFill>
            </a:endParaRPr>
          </a:p>
          <a:p>
            <a:pPr marL="342900" indent="-342900"/>
            <a:endParaRPr lang="ru-RU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     Можем объяснять и аргументировать свои действия.</a:t>
            </a:r>
          </a:p>
          <a:p>
            <a:pPr marL="342900" indent="-342900"/>
            <a:endParaRPr lang="ru-RU" b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marL="342900" indent="-342900"/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     Умеем находить и исправлять свои ошибки и ошибки своих одноклассников.</a:t>
            </a:r>
          </a:p>
          <a:p>
            <a:pPr marL="342900" indent="-342900"/>
            <a:endParaRPr lang="ru-RU" b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marL="342900" indent="-342900"/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     Умеем преодолевать  трудности.</a:t>
            </a:r>
          </a:p>
          <a:p>
            <a:pPr marL="342900" indent="-342900"/>
            <a:endParaRPr lang="ru-RU" b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marL="342900" indent="-342900"/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     Мы любим свою малую родину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3108" y="357166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Мы можем сказать о себе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1285860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00232" y="1142984"/>
            <a:ext cx="507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Умеем  выполнять  сложение, вычитание, умножение дробей с разными знаменателями.</a:t>
            </a:r>
            <a:endParaRPr lang="ru-RU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2143116"/>
            <a:ext cx="52149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  Умеем находить дробь от числа.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  </a:t>
            </a:r>
            <a:r>
              <a:rPr lang="ru-RU" b="1" i="1" u="sng" dirty="0" smtClean="0">
                <a:solidFill>
                  <a:srgbClr val="FF0000"/>
                </a:solidFill>
                <a:latin typeface="Bookman Old Style" pitchFamily="18" charset="0"/>
              </a:rPr>
              <a:t>Умеем находить число по его дроби.</a:t>
            </a:r>
          </a:p>
          <a:p>
            <a:endParaRPr lang="ru-RU" b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endParaRPr lang="ru-RU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32" y="2500306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Умеем применять данные знания        при решении задач.</a:t>
            </a:r>
          </a:p>
          <a:p>
            <a:endParaRPr lang="ru-RU" dirty="0"/>
          </a:p>
        </p:txBody>
      </p:sp>
      <p:pic>
        <p:nvPicPr>
          <p:cNvPr id="10" name="Picture 6" descr="F:\Школа\Рисунки\мои рисунки\дети\post-142790-12671048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500570"/>
            <a:ext cx="214153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5011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Bookman Old Style" pitchFamily="18" charset="0"/>
              </a:rPr>
              <a:t>Спасибо </a:t>
            </a:r>
          </a:p>
          <a:p>
            <a:r>
              <a:rPr lang="ru-RU" sz="6000" b="1" i="1" dirty="0" smtClean="0">
                <a:solidFill>
                  <a:srgbClr val="FF0000"/>
                </a:solidFill>
                <a:latin typeface="Bookman Old Style" pitchFamily="18" charset="0"/>
              </a:rPr>
              <a:t>               всем </a:t>
            </a:r>
          </a:p>
          <a:p>
            <a:r>
              <a:rPr lang="ru-RU" sz="6000" b="1" i="1" dirty="0" smtClean="0">
                <a:solidFill>
                  <a:srgbClr val="FF0000"/>
                </a:solidFill>
                <a:latin typeface="Bookman Old Style" pitchFamily="18" charset="0"/>
              </a:rPr>
              <a:t>за участие </a:t>
            </a:r>
          </a:p>
          <a:p>
            <a:r>
              <a:rPr lang="ru-RU" sz="6000" b="1" i="1" dirty="0" smtClean="0">
                <a:solidFill>
                  <a:srgbClr val="FF0000"/>
                </a:solidFill>
                <a:latin typeface="Bookman Old Style" pitchFamily="18" charset="0"/>
              </a:rPr>
              <a:t>               на уроке!</a:t>
            </a:r>
            <a:endParaRPr lang="ru-RU" sz="6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</TotalTime>
  <Words>442</Words>
  <Application>Microsoft Office PowerPoint</Application>
  <PresentationFormat>Экран (4:3)</PresentationFormat>
  <Paragraphs>99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Нахождение числа по его дроби.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Румия</dc:creator>
  <cp:lastModifiedBy>Румия</cp:lastModifiedBy>
  <cp:revision>55</cp:revision>
  <dcterms:created xsi:type="dcterms:W3CDTF">2012-12-01T11:29:49Z</dcterms:created>
  <dcterms:modified xsi:type="dcterms:W3CDTF">2012-12-12T08:56:51Z</dcterms:modified>
</cp:coreProperties>
</file>