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1" r:id="rId3"/>
    <p:sldId id="262" r:id="rId4"/>
    <p:sldId id="263" r:id="rId5"/>
    <p:sldId id="264" r:id="rId6"/>
    <p:sldId id="265" r:id="rId7"/>
    <p:sldId id="266" r:id="rId8"/>
    <p:sldId id="267" r:id="rId9"/>
    <p:sldId id="268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7FE6D-CACE-4069-AE86-4815429C1B0D}" type="datetimeFigureOut">
              <a:rPr lang="ru-RU" smtClean="0"/>
              <a:pPr/>
              <a:t>12.07.2012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B87AA-6AB1-465A-99A7-E8CD909F4C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7FE6D-CACE-4069-AE86-4815429C1B0D}" type="datetimeFigureOut">
              <a:rPr lang="ru-RU" smtClean="0"/>
              <a:pPr/>
              <a:t>12.07.2012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B87AA-6AB1-465A-99A7-E8CD909F4C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7FE6D-CACE-4069-AE86-4815429C1B0D}" type="datetimeFigureOut">
              <a:rPr lang="ru-RU" smtClean="0"/>
              <a:pPr/>
              <a:t>12.07.2012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B87AA-6AB1-465A-99A7-E8CD909F4C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7FE6D-CACE-4069-AE86-4815429C1B0D}" type="datetimeFigureOut">
              <a:rPr lang="ru-RU" smtClean="0"/>
              <a:pPr/>
              <a:t>12.07.2012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B87AA-6AB1-465A-99A7-E8CD909F4C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7FE6D-CACE-4069-AE86-4815429C1B0D}" type="datetimeFigureOut">
              <a:rPr lang="ru-RU" smtClean="0"/>
              <a:pPr/>
              <a:t>12.07.2012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B87AA-6AB1-465A-99A7-E8CD909F4C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7FE6D-CACE-4069-AE86-4815429C1B0D}" type="datetimeFigureOut">
              <a:rPr lang="ru-RU" smtClean="0"/>
              <a:pPr/>
              <a:t>12.07.2012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B87AA-6AB1-465A-99A7-E8CD909F4C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7FE6D-CACE-4069-AE86-4815429C1B0D}" type="datetimeFigureOut">
              <a:rPr lang="ru-RU" smtClean="0"/>
              <a:pPr/>
              <a:t>12.07.2012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B87AA-6AB1-465A-99A7-E8CD909F4C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7FE6D-CACE-4069-AE86-4815429C1B0D}" type="datetimeFigureOut">
              <a:rPr lang="ru-RU" smtClean="0"/>
              <a:pPr/>
              <a:t>12.07.2012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B87AA-6AB1-465A-99A7-E8CD909F4C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7FE6D-CACE-4069-AE86-4815429C1B0D}" type="datetimeFigureOut">
              <a:rPr lang="ru-RU" smtClean="0"/>
              <a:pPr/>
              <a:t>12.07.2012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B87AA-6AB1-465A-99A7-E8CD909F4C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7FE6D-CACE-4069-AE86-4815429C1B0D}" type="datetimeFigureOut">
              <a:rPr lang="ru-RU" smtClean="0"/>
              <a:pPr/>
              <a:t>12.07.2012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B87AA-6AB1-465A-99A7-E8CD909F4C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7FE6D-CACE-4069-AE86-4815429C1B0D}" type="datetimeFigureOut">
              <a:rPr lang="ru-RU" smtClean="0"/>
              <a:pPr/>
              <a:t>12.07.2012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44B87AA-6AB1-465A-99A7-E8CD909F4C9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627FE6D-CACE-4069-AE86-4815429C1B0D}" type="datetimeFigureOut">
              <a:rPr lang="ru-RU" smtClean="0"/>
              <a:pPr/>
              <a:t>12.07.2012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44B87AA-6AB1-465A-99A7-E8CD909F4C96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7030A0"/>
                </a:solidFill>
              </a:rPr>
              <a:t>Предлог</a:t>
            </a:r>
            <a:br>
              <a:rPr lang="ru-RU" dirty="0" smtClean="0">
                <a:solidFill>
                  <a:srgbClr val="7030A0"/>
                </a:solidFill>
              </a:rPr>
            </a:br>
            <a:r>
              <a:rPr lang="ru-RU" sz="4400" dirty="0" smtClean="0">
                <a:solidFill>
                  <a:srgbClr val="7030A0"/>
                </a:solidFill>
              </a:rPr>
              <a:t>(обобщение и </a:t>
            </a:r>
            <a:r>
              <a:rPr lang="ru-RU" sz="4400" smtClean="0">
                <a:solidFill>
                  <a:srgbClr val="7030A0"/>
                </a:solidFill>
              </a:rPr>
              <a:t>систематизация изученного)</a:t>
            </a:r>
            <a:endParaRPr lang="ru-RU">
              <a:solidFill>
                <a:srgbClr val="7030A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5229200"/>
            <a:ext cx="7854696" cy="1368152"/>
          </a:xfrm>
        </p:spPr>
        <p:txBody>
          <a:bodyPr/>
          <a:lstStyle/>
          <a:p>
            <a:pPr algn="ctr"/>
            <a:r>
              <a:rPr lang="ru-RU" dirty="0" err="1" smtClean="0"/>
              <a:t>Смолякова</a:t>
            </a:r>
            <a:r>
              <a:rPr lang="ru-RU" dirty="0" smtClean="0"/>
              <a:t> Ирина Владимировна</a:t>
            </a:r>
          </a:p>
          <a:p>
            <a:pPr algn="ctr"/>
            <a:r>
              <a:rPr lang="ru-RU" dirty="0" smtClean="0"/>
              <a:t>УГСВУ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704088"/>
            <a:ext cx="8043890" cy="1143000"/>
          </a:xfrm>
        </p:spPr>
        <p:txBody>
          <a:bodyPr>
            <a:normAutofit/>
          </a:bodyPr>
          <a:lstStyle/>
          <a:p>
            <a:r>
              <a:rPr lang="ru-RU" sz="4400" dirty="0" smtClean="0">
                <a:solidFill>
                  <a:srgbClr val="FF0000"/>
                </a:solidFill>
              </a:rPr>
              <a:t>Правописание предлогов.  </a:t>
            </a:r>
            <a:endParaRPr lang="ru-RU" sz="44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7030A0"/>
                </a:solidFill>
              </a:rPr>
              <a:t>Выполнять (в)</a:t>
            </a:r>
            <a:r>
              <a:rPr lang="ru-RU" sz="3200" dirty="0" err="1" smtClean="0">
                <a:solidFill>
                  <a:srgbClr val="7030A0"/>
                </a:solidFill>
              </a:rPr>
              <a:t>течени</a:t>
            </a:r>
            <a:r>
              <a:rPr lang="ru-RU" sz="3200" dirty="0" smtClean="0">
                <a:solidFill>
                  <a:srgbClr val="7030A0"/>
                </a:solidFill>
              </a:rPr>
              <a:t>.. года; запретить (в)</a:t>
            </a:r>
            <a:r>
              <a:rPr lang="ru-RU" sz="3200" dirty="0" err="1" smtClean="0">
                <a:solidFill>
                  <a:srgbClr val="7030A0"/>
                </a:solidFill>
              </a:rPr>
              <a:t>следстви</a:t>
            </a:r>
            <a:r>
              <a:rPr lang="ru-RU" sz="3200" dirty="0" smtClean="0">
                <a:solidFill>
                  <a:srgbClr val="7030A0"/>
                </a:solidFill>
              </a:rPr>
              <a:t>.. эпидемии; поговорить (на)счёт экскурсии; (в)виду похолодания; (не)смотря на усталость; иметь (в)виду; выйти (на)встречу гостям. </a:t>
            </a:r>
            <a:endParaRPr lang="ru-RU" sz="32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C00000"/>
                </a:solidFill>
              </a:rPr>
              <a:t>От каких частей речи образовались данные предлоги?</a:t>
            </a:r>
            <a:endParaRPr lang="ru-RU" sz="3600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8"/>
            <a:r>
              <a:rPr lang="ru-RU" sz="3200" dirty="0" smtClean="0"/>
              <a:t>Близ, посредством, несмотря на, в лице, в продолжение, сзади, навстречу, включая, благодаря, наподобие, в течение, сверх, после, мимо.</a:t>
            </a:r>
          </a:p>
          <a:p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                  Корректор</a:t>
            </a:r>
            <a:endParaRPr lang="ru-RU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 </a:t>
            </a:r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Летом мы с друзьями собрались в трёхдневный поход. Что с собой взять? Об этом продумал серьёзно каждый из нас. И вот через несколько утомительных часов дороги мы на месте стоянки. Всем было весело, интересно. Но благодаря начавшемуся дождю нам пришлось уйти домой на день раньше. Несмотря на это, мы вернулись с похода оживлённые, полные новых впечатлений. По возвращению обсудили наши удачи и промахи.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dirty="0" smtClean="0">
                <a:solidFill>
                  <a:srgbClr val="002060"/>
                </a:solidFill>
              </a:rPr>
              <a:t>            Интеллектуальный</a:t>
            </a:r>
            <a:endParaRPr lang="ru-RU" sz="4400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400" dirty="0" smtClean="0"/>
              <a:t> </a:t>
            </a:r>
            <a:r>
              <a:rPr lang="ru-RU" sz="4400" dirty="0" smtClean="0">
                <a:solidFill>
                  <a:srgbClr val="FF0000"/>
                </a:solidFill>
              </a:rPr>
              <a:t>Назовите предлог, в котором три «О».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895996"/>
          </a:xfrm>
        </p:spPr>
        <p:txBody>
          <a:bodyPr/>
          <a:lstStyle/>
          <a:p>
            <a:r>
              <a:rPr lang="ru-RU" dirty="0" smtClean="0">
                <a:solidFill>
                  <a:srgbClr val="7030A0"/>
                </a:solidFill>
              </a:rPr>
              <a:t>  </a:t>
            </a:r>
            <a:r>
              <a:rPr lang="ru-RU" sz="4000" dirty="0" smtClean="0">
                <a:solidFill>
                  <a:srgbClr val="7030A0"/>
                </a:solidFill>
              </a:rPr>
              <a:t>Какой из 6 падежей никогда не употребляется с предлогами, а какой, наоборот, никогда не бывает без предлогов?</a:t>
            </a:r>
            <a:endParaRPr lang="ru-RU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8"/>
            <a:r>
              <a:rPr lang="ru-RU" sz="4400" dirty="0" smtClean="0">
                <a:solidFill>
                  <a:srgbClr val="C00000"/>
                </a:solidFill>
              </a:rPr>
              <a:t>Из каких трёх предлогов можно составить название домашнего животного?</a:t>
            </a:r>
            <a:endParaRPr lang="ru-RU" sz="44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solidFill>
                  <a:schemeClr val="accent5">
                    <a:lumMod val="75000"/>
                  </a:schemeClr>
                </a:solidFill>
              </a:rPr>
              <a:t>Местоимение, предлог,</a:t>
            </a:r>
          </a:p>
          <a:p>
            <a:r>
              <a:rPr lang="ru-RU" sz="4000" smtClean="0">
                <a:solidFill>
                  <a:schemeClr val="accent5">
                    <a:lumMod val="75000"/>
                  </a:schemeClr>
                </a:solidFill>
              </a:rPr>
              <a:t>Меж них- </a:t>
            </a:r>
            <a:r>
              <a:rPr lang="ru-RU" sz="4000" dirty="0" smtClean="0">
                <a:solidFill>
                  <a:schemeClr val="accent5">
                    <a:lumMod val="75000"/>
                  </a:schemeClr>
                </a:solidFill>
              </a:rPr>
              <a:t>фамилия поэта, </a:t>
            </a:r>
          </a:p>
          <a:p>
            <a:r>
              <a:rPr lang="ru-RU" sz="4000" dirty="0" smtClean="0">
                <a:solidFill>
                  <a:schemeClr val="accent5">
                    <a:lumMod val="75000"/>
                  </a:schemeClr>
                </a:solidFill>
              </a:rPr>
              <a:t>А целое- известный плод,</a:t>
            </a:r>
          </a:p>
          <a:p>
            <a:r>
              <a:rPr lang="ru-RU" sz="4000" dirty="0" smtClean="0">
                <a:solidFill>
                  <a:schemeClr val="accent5">
                    <a:lumMod val="75000"/>
                  </a:schemeClr>
                </a:solidFill>
              </a:rPr>
              <a:t>Что зреет на исходе лета.</a:t>
            </a:r>
            <a:endParaRPr lang="ru-RU" sz="4000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solidFill>
                  <a:srgbClr val="FF0000"/>
                </a:solidFill>
              </a:rPr>
              <a:t>      Домашнее задание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3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1.Написать творческую работу «В стране предлогов». («5»)</a:t>
            </a:r>
          </a:p>
          <a:p>
            <a:r>
              <a:rPr lang="ru-RU" sz="3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2.Составить словарный диктант с производными предлогами. («4»)</a:t>
            </a:r>
          </a:p>
          <a:p>
            <a:r>
              <a:rPr lang="ru-RU" sz="3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3.Выписать из рассказа А.П. Платонова «В прекрасном и яростном мире» 3 предложения с предлогами. («3»)</a:t>
            </a:r>
            <a:endParaRPr lang="ru-RU" sz="3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74</TotalTime>
  <Words>269</Words>
  <Application>Microsoft Office PowerPoint</Application>
  <PresentationFormat>Экран (4:3)</PresentationFormat>
  <Paragraphs>21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Поток</vt:lpstr>
      <vt:lpstr>Предлог (обобщение и систематизация изученного)</vt:lpstr>
      <vt:lpstr>Правописание предлогов.  </vt:lpstr>
      <vt:lpstr>От каких частей речи образовались данные предлоги?</vt:lpstr>
      <vt:lpstr>                  Корректор</vt:lpstr>
      <vt:lpstr>            Интеллектуальный</vt:lpstr>
      <vt:lpstr>Слайд 6</vt:lpstr>
      <vt:lpstr>Слайд 7</vt:lpstr>
      <vt:lpstr>Слайд 8</vt:lpstr>
      <vt:lpstr>      Домашнее задание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Предлог (обобщение и систематизация изученного)</dc:title>
  <dc:creator>КРИСТИНА</dc:creator>
  <cp:lastModifiedBy>ИРИНА</cp:lastModifiedBy>
  <cp:revision>12</cp:revision>
  <dcterms:created xsi:type="dcterms:W3CDTF">2011-03-08T17:08:40Z</dcterms:created>
  <dcterms:modified xsi:type="dcterms:W3CDTF">2012-07-12T17:02:11Z</dcterms:modified>
</cp:coreProperties>
</file>