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0" r:id="rId5"/>
    <p:sldId id="257" r:id="rId6"/>
    <p:sldId id="258" r:id="rId7"/>
    <p:sldId id="273" r:id="rId8"/>
    <p:sldId id="277" r:id="rId9"/>
    <p:sldId id="278" r:id="rId10"/>
    <p:sldId id="279" r:id="rId11"/>
    <p:sldId id="259" r:id="rId12"/>
    <p:sldId id="262" r:id="rId13"/>
    <p:sldId id="264" r:id="rId14"/>
    <p:sldId id="263" r:id="rId15"/>
    <p:sldId id="265" r:id="rId16"/>
    <p:sldId id="267" r:id="rId17"/>
    <p:sldId id="275" r:id="rId18"/>
    <p:sldId id="274" r:id="rId19"/>
    <p:sldId id="270" r:id="rId20"/>
    <p:sldId id="268" r:id="rId21"/>
    <p:sldId id="276" r:id="rId22"/>
    <p:sldId id="266" r:id="rId23"/>
    <p:sldId id="2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1DC38-EC54-46FC-95E6-01110B1EFB6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AFF1799-7372-4C14-A64D-9CFA3A4D66CB}">
      <dgm:prSet phldrT="[Текст]"/>
      <dgm:spPr/>
      <dgm:t>
        <a:bodyPr/>
        <a:lstStyle/>
        <a:p>
          <a:r>
            <a:rPr lang="ru-RU" b="1" dirty="0" smtClean="0"/>
            <a:t>координатор</a:t>
          </a:r>
          <a:endParaRPr lang="ru-RU" b="1" dirty="0"/>
        </a:p>
      </dgm:t>
    </dgm:pt>
    <dgm:pt modelId="{51B7E74B-A235-47CA-8C49-E8142AB32B33}" type="parTrans" cxnId="{BC119468-F23D-4B6F-8014-B0C5E623E8A9}">
      <dgm:prSet/>
      <dgm:spPr/>
      <dgm:t>
        <a:bodyPr/>
        <a:lstStyle/>
        <a:p>
          <a:endParaRPr lang="ru-RU"/>
        </a:p>
      </dgm:t>
    </dgm:pt>
    <dgm:pt modelId="{D28EBE0E-6CD3-4C5C-94E4-1F3FEBC86807}" type="sibTrans" cxnId="{BC119468-F23D-4B6F-8014-B0C5E623E8A9}">
      <dgm:prSet/>
      <dgm:spPr/>
      <dgm:t>
        <a:bodyPr/>
        <a:lstStyle/>
        <a:p>
          <a:endParaRPr lang="ru-RU"/>
        </a:p>
      </dgm:t>
    </dgm:pt>
    <dgm:pt modelId="{94A434CB-C9E5-4670-98A1-D44D30DD1B18}">
      <dgm:prSet phldrT="[Текст]"/>
      <dgm:spPr/>
      <dgm:t>
        <a:bodyPr/>
        <a:lstStyle/>
        <a:p>
          <a:r>
            <a:rPr lang="ru-RU" b="1" dirty="0" smtClean="0"/>
            <a:t>наставник</a:t>
          </a:r>
          <a:endParaRPr lang="ru-RU" b="1" dirty="0"/>
        </a:p>
      </dgm:t>
    </dgm:pt>
    <dgm:pt modelId="{2E578FCC-4434-4E06-934A-9F4198EF3779}" type="parTrans" cxnId="{6D0DB991-CB00-4FB7-8445-77C97AAC5D22}">
      <dgm:prSet/>
      <dgm:spPr/>
      <dgm:t>
        <a:bodyPr/>
        <a:lstStyle/>
        <a:p>
          <a:endParaRPr lang="ru-RU"/>
        </a:p>
      </dgm:t>
    </dgm:pt>
    <dgm:pt modelId="{DD1B16DB-AAF4-46BB-9FF4-94B357DA08B4}" type="sibTrans" cxnId="{6D0DB991-CB00-4FB7-8445-77C97AAC5D22}">
      <dgm:prSet/>
      <dgm:spPr/>
      <dgm:t>
        <a:bodyPr/>
        <a:lstStyle/>
        <a:p>
          <a:endParaRPr lang="ru-RU"/>
        </a:p>
      </dgm:t>
    </dgm:pt>
    <dgm:pt modelId="{1DC52247-51D2-4C21-BDB3-4D7CA1DF5D14}">
      <dgm:prSet phldrT="[Текст]"/>
      <dgm:spPr/>
      <dgm:t>
        <a:bodyPr/>
        <a:lstStyle/>
        <a:p>
          <a:r>
            <a:rPr lang="ru-RU" b="1" dirty="0" smtClean="0"/>
            <a:t>организатор</a:t>
          </a:r>
          <a:endParaRPr lang="ru-RU" b="1" dirty="0"/>
        </a:p>
      </dgm:t>
    </dgm:pt>
    <dgm:pt modelId="{012C9294-F93F-4B46-B6F1-AF1E0DEEB3D6}" type="parTrans" cxnId="{624A08B8-8140-41BF-9DF4-2F77A8C26CA6}">
      <dgm:prSet/>
      <dgm:spPr/>
      <dgm:t>
        <a:bodyPr/>
        <a:lstStyle/>
        <a:p>
          <a:endParaRPr lang="ru-RU"/>
        </a:p>
      </dgm:t>
    </dgm:pt>
    <dgm:pt modelId="{1FC0544A-603F-4EAC-BD6C-A26E0B190B8D}" type="sibTrans" cxnId="{624A08B8-8140-41BF-9DF4-2F77A8C26CA6}">
      <dgm:prSet/>
      <dgm:spPr/>
      <dgm:t>
        <a:bodyPr/>
        <a:lstStyle/>
        <a:p>
          <a:endParaRPr lang="ru-RU"/>
        </a:p>
      </dgm:t>
    </dgm:pt>
    <dgm:pt modelId="{EB7568B7-94FC-4177-A798-0C4D4D1A3080}" type="pres">
      <dgm:prSet presAssocID="{6341DC38-EC54-46FC-95E6-01110B1EFB6B}" presName="compositeShape" presStyleCnt="0">
        <dgm:presLayoutVars>
          <dgm:chMax val="7"/>
          <dgm:dir/>
          <dgm:resizeHandles val="exact"/>
        </dgm:presLayoutVars>
      </dgm:prSet>
      <dgm:spPr/>
    </dgm:pt>
    <dgm:pt modelId="{C3809D22-1EAA-4E42-A964-99076128541D}" type="pres">
      <dgm:prSet presAssocID="{3AFF1799-7372-4C14-A64D-9CFA3A4D66CB}" presName="circ1" presStyleLbl="vennNode1" presStyleIdx="0" presStyleCnt="3"/>
      <dgm:spPr/>
      <dgm:t>
        <a:bodyPr/>
        <a:lstStyle/>
        <a:p>
          <a:endParaRPr lang="ru-RU"/>
        </a:p>
      </dgm:t>
    </dgm:pt>
    <dgm:pt modelId="{ABD38D14-2D81-42AB-8AE7-E170AE881245}" type="pres">
      <dgm:prSet presAssocID="{3AFF1799-7372-4C14-A64D-9CFA3A4D66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E28B5-9F6F-4BB6-8B48-2208DAC9ACE6}" type="pres">
      <dgm:prSet presAssocID="{94A434CB-C9E5-4670-98A1-D44D30DD1B18}" presName="circ2" presStyleLbl="vennNode1" presStyleIdx="1" presStyleCnt="3" custLinFactNeighborX="-849" custLinFactNeighborY="1031"/>
      <dgm:spPr/>
      <dgm:t>
        <a:bodyPr/>
        <a:lstStyle/>
        <a:p>
          <a:endParaRPr lang="ru-RU"/>
        </a:p>
      </dgm:t>
    </dgm:pt>
    <dgm:pt modelId="{2EEC77EA-A338-41F8-B8A1-1D21B208C39B}" type="pres">
      <dgm:prSet presAssocID="{94A434CB-C9E5-4670-98A1-D44D30DD1B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7ADB2-1CCF-4FF2-9D9C-69D2E699FF8A}" type="pres">
      <dgm:prSet presAssocID="{1DC52247-51D2-4C21-BDB3-4D7CA1DF5D14}" presName="circ3" presStyleLbl="vennNode1" presStyleIdx="2" presStyleCnt="3"/>
      <dgm:spPr/>
      <dgm:t>
        <a:bodyPr/>
        <a:lstStyle/>
        <a:p>
          <a:endParaRPr lang="ru-RU"/>
        </a:p>
      </dgm:t>
    </dgm:pt>
    <dgm:pt modelId="{CE54C584-D697-4A4F-BB42-2647F7F543D0}" type="pres">
      <dgm:prSet presAssocID="{1DC52247-51D2-4C21-BDB3-4D7CA1DF5D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A08B8-8140-41BF-9DF4-2F77A8C26CA6}" srcId="{6341DC38-EC54-46FC-95E6-01110B1EFB6B}" destId="{1DC52247-51D2-4C21-BDB3-4D7CA1DF5D14}" srcOrd="2" destOrd="0" parTransId="{012C9294-F93F-4B46-B6F1-AF1E0DEEB3D6}" sibTransId="{1FC0544A-603F-4EAC-BD6C-A26E0B190B8D}"/>
    <dgm:cxn modelId="{4CB71EA9-E911-4689-BB9A-2AE0383F119F}" type="presOf" srcId="{1DC52247-51D2-4C21-BDB3-4D7CA1DF5D14}" destId="{CE54C584-D697-4A4F-BB42-2647F7F543D0}" srcOrd="1" destOrd="0" presId="urn:microsoft.com/office/officeart/2005/8/layout/venn1"/>
    <dgm:cxn modelId="{BC119468-F23D-4B6F-8014-B0C5E623E8A9}" srcId="{6341DC38-EC54-46FC-95E6-01110B1EFB6B}" destId="{3AFF1799-7372-4C14-A64D-9CFA3A4D66CB}" srcOrd="0" destOrd="0" parTransId="{51B7E74B-A235-47CA-8C49-E8142AB32B33}" sibTransId="{D28EBE0E-6CD3-4C5C-94E4-1F3FEBC86807}"/>
    <dgm:cxn modelId="{13EB4D70-62CF-4BEC-88A6-7AC41F4FD0BB}" type="presOf" srcId="{3AFF1799-7372-4C14-A64D-9CFA3A4D66CB}" destId="{C3809D22-1EAA-4E42-A964-99076128541D}" srcOrd="0" destOrd="0" presId="urn:microsoft.com/office/officeart/2005/8/layout/venn1"/>
    <dgm:cxn modelId="{B4958A3C-137B-4B78-A435-5EEEE88DEA91}" type="presOf" srcId="{6341DC38-EC54-46FC-95E6-01110B1EFB6B}" destId="{EB7568B7-94FC-4177-A798-0C4D4D1A3080}" srcOrd="0" destOrd="0" presId="urn:microsoft.com/office/officeart/2005/8/layout/venn1"/>
    <dgm:cxn modelId="{D0426405-9233-4A33-A020-406869CC8D46}" type="presOf" srcId="{94A434CB-C9E5-4670-98A1-D44D30DD1B18}" destId="{2EEC77EA-A338-41F8-B8A1-1D21B208C39B}" srcOrd="1" destOrd="0" presId="urn:microsoft.com/office/officeart/2005/8/layout/venn1"/>
    <dgm:cxn modelId="{A87BE910-E2BB-4C04-A232-E6F2C6EC7A2D}" type="presOf" srcId="{94A434CB-C9E5-4670-98A1-D44D30DD1B18}" destId="{8B7E28B5-9F6F-4BB6-8B48-2208DAC9ACE6}" srcOrd="0" destOrd="0" presId="urn:microsoft.com/office/officeart/2005/8/layout/venn1"/>
    <dgm:cxn modelId="{6D0DB991-CB00-4FB7-8445-77C97AAC5D22}" srcId="{6341DC38-EC54-46FC-95E6-01110B1EFB6B}" destId="{94A434CB-C9E5-4670-98A1-D44D30DD1B18}" srcOrd="1" destOrd="0" parTransId="{2E578FCC-4434-4E06-934A-9F4198EF3779}" sibTransId="{DD1B16DB-AAF4-46BB-9FF4-94B357DA08B4}"/>
    <dgm:cxn modelId="{D9E17699-8BA1-40B8-96EB-C73836128C99}" type="presOf" srcId="{3AFF1799-7372-4C14-A64D-9CFA3A4D66CB}" destId="{ABD38D14-2D81-42AB-8AE7-E170AE881245}" srcOrd="1" destOrd="0" presId="urn:microsoft.com/office/officeart/2005/8/layout/venn1"/>
    <dgm:cxn modelId="{79F5EE72-BE03-40BF-81A4-87494A0E1BC1}" type="presOf" srcId="{1DC52247-51D2-4C21-BDB3-4D7CA1DF5D14}" destId="{5D67ADB2-1CCF-4FF2-9D9C-69D2E699FF8A}" srcOrd="0" destOrd="0" presId="urn:microsoft.com/office/officeart/2005/8/layout/venn1"/>
    <dgm:cxn modelId="{8F5DA529-4EFB-490E-AF24-030E882D52D8}" type="presParOf" srcId="{EB7568B7-94FC-4177-A798-0C4D4D1A3080}" destId="{C3809D22-1EAA-4E42-A964-99076128541D}" srcOrd="0" destOrd="0" presId="urn:microsoft.com/office/officeart/2005/8/layout/venn1"/>
    <dgm:cxn modelId="{11A132F4-5926-470F-9913-21E2021150AA}" type="presParOf" srcId="{EB7568B7-94FC-4177-A798-0C4D4D1A3080}" destId="{ABD38D14-2D81-42AB-8AE7-E170AE881245}" srcOrd="1" destOrd="0" presId="urn:microsoft.com/office/officeart/2005/8/layout/venn1"/>
    <dgm:cxn modelId="{BAC95414-8DE9-48DE-B4C6-73C77ED6CDE2}" type="presParOf" srcId="{EB7568B7-94FC-4177-A798-0C4D4D1A3080}" destId="{8B7E28B5-9F6F-4BB6-8B48-2208DAC9ACE6}" srcOrd="2" destOrd="0" presId="urn:microsoft.com/office/officeart/2005/8/layout/venn1"/>
    <dgm:cxn modelId="{C48FB993-33C7-4C05-A606-BED7A6023829}" type="presParOf" srcId="{EB7568B7-94FC-4177-A798-0C4D4D1A3080}" destId="{2EEC77EA-A338-41F8-B8A1-1D21B208C39B}" srcOrd="3" destOrd="0" presId="urn:microsoft.com/office/officeart/2005/8/layout/venn1"/>
    <dgm:cxn modelId="{D8E70253-F5F8-4429-8C52-144F7052CB7A}" type="presParOf" srcId="{EB7568B7-94FC-4177-A798-0C4D4D1A3080}" destId="{5D67ADB2-1CCF-4FF2-9D9C-69D2E699FF8A}" srcOrd="4" destOrd="0" presId="urn:microsoft.com/office/officeart/2005/8/layout/venn1"/>
    <dgm:cxn modelId="{9FD61382-A03A-4A8D-82C3-140BFBC2056E}" type="presParOf" srcId="{EB7568B7-94FC-4177-A798-0C4D4D1A3080}" destId="{CE54C584-D697-4A4F-BB42-2647F7F543D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809D22-1EAA-4E42-A964-99076128541D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координатор</a:t>
          </a:r>
          <a:endParaRPr lang="ru-RU" sz="2100" b="1" kern="1200" dirty="0"/>
        </a:p>
      </dsp:txBody>
      <dsp:txXfrm>
        <a:off x="2153920" y="477519"/>
        <a:ext cx="1788160" cy="1097280"/>
      </dsp:txXfrm>
    </dsp:sp>
    <dsp:sp modelId="{8B7E28B5-9F6F-4BB6-8B48-2208DAC9ACE6}">
      <dsp:nvSpPr>
        <dsp:cNvPr id="0" name=""/>
        <dsp:cNvSpPr/>
      </dsp:nvSpPr>
      <dsp:spPr>
        <a:xfrm>
          <a:off x="2687953" y="159993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наставник</a:t>
          </a:r>
          <a:endParaRPr lang="ru-RU" sz="2100" b="1" kern="1200" dirty="0"/>
        </a:p>
      </dsp:txBody>
      <dsp:txXfrm>
        <a:off x="3433697" y="2229859"/>
        <a:ext cx="1463040" cy="1341120"/>
      </dsp:txXfrm>
    </dsp:sp>
    <dsp:sp modelId="{5D67ADB2-1CCF-4FF2-9D9C-69D2E699FF8A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организатор</a:t>
          </a:r>
          <a:endParaRPr lang="ru-RU" sz="2100" b="1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39D0-CA97-4CE2-ACD6-4A14A8B42FB6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982A-7986-4227-9AE5-5DC3045A0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30A5-F4F5-4E4B-A2FB-1E0852E66F3A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4924-D16B-43A3-B32E-88A10266A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3E2C-7C1C-4F0D-861F-6E29895363C9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D53A8-54F8-4287-A3C0-DA8EBF79A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421F-8EB9-436B-AEF8-710DEA03EB9C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2E99-45F2-4D00-A60D-AEFB34B57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311-7F91-4857-BD29-FF6D243557F0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28A4-6F04-4130-8F05-723E1BD2A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BD7D-2AAD-4A0A-AB1C-E6896FEC36A6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523A-36B2-4EEE-997A-B1F77A391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F085-2947-4DDD-BA45-7E98A73D1DCB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00B5-FEA8-450B-B278-8C7D35222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BB52-3C89-443D-BB09-95A3D02FBF3C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E209-D016-4892-8675-FE23CAD76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7DD9-79FE-41C0-A8D4-D6D185C90845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F4CA-8B87-4201-92BD-1FD998431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2AD1-A95F-4B2C-8C65-4A889BADAC40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E550-7D4C-42F2-A2AD-E6B226B7C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6034-419A-4BE4-B6F4-182E24766E70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01E1-F308-4CB6-AD5C-82CF2BA07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8249C3-30AB-49E4-8B99-D40162CF7C8C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2C1968-AEDA-4661-8693-8E21E1476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714500" y="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Рисунок 7" descr="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6553" y="0"/>
            <a:ext cx="4590893" cy="6858000"/>
          </a:xfrm>
          <a:prstGeom prst="rect">
            <a:avLst/>
          </a:prstGeom>
        </p:spPr>
      </p:pic>
    </p:spTree>
  </p:cSld>
  <p:clrMapOvr>
    <a:masterClrMapping/>
  </p:clrMapOvr>
  <p:transition spd="slow" advTm="21747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23\Desktop\11598_html_4cf9b4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127" y="764704"/>
            <a:ext cx="711231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46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123\Desktop\ptit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6916369" cy="1224136"/>
          </a:xfrm>
          <a:prstGeom prst="rect">
            <a:avLst/>
          </a:prstGeom>
          <a:noFill/>
        </p:spPr>
      </p:pic>
      <p:pic>
        <p:nvPicPr>
          <p:cNvPr id="6151" name="Picture 7" descr="C:\Users\123\Desktop\iCA42MNV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021981" cy="4048974"/>
          </a:xfrm>
          <a:prstGeom prst="rect">
            <a:avLst/>
          </a:prstGeom>
          <a:noFill/>
        </p:spPr>
      </p:pic>
      <p:pic>
        <p:nvPicPr>
          <p:cNvPr id="6152" name="Picture 8" descr="C:\Users\123\Desktop\c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110" y="4077072"/>
            <a:ext cx="4691890" cy="2630240"/>
          </a:xfrm>
          <a:prstGeom prst="rect">
            <a:avLst/>
          </a:prstGeom>
          <a:noFill/>
        </p:spPr>
      </p:pic>
      <p:pic>
        <p:nvPicPr>
          <p:cNvPr id="6153" name="Picture 9" descr="C:\Users\123\Desktop\300125_html_m53a6ca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060848"/>
            <a:ext cx="3200400" cy="17240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139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23\Desktop\тургенв_files\i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906" y="0"/>
            <a:ext cx="3458094" cy="41825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0800000" flipV="1">
            <a:off x="251520" y="465534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Счастье = Х +Х</a:t>
            </a:r>
            <a:endParaRPr lang="ru-RU" sz="5400" b="1" dirty="0"/>
          </a:p>
        </p:txBody>
      </p:sp>
    </p:spTree>
  </p:cSld>
  <p:clrMapOvr>
    <a:masterClrMapping/>
  </p:clrMapOvr>
  <p:transition spd="slow" advTm="20265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857250"/>
            <a:ext cx="8643938" cy="5286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Сетевой преподаватель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20155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0"/>
            <a:ext cx="5715000" cy="5214938"/>
          </a:xfrm>
        </p:spPr>
        <p:txBody>
          <a:bodyPr/>
          <a:lstStyle/>
          <a:p>
            <a:pPr algn="l"/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7" descr="C:\Users\123\Desktop\iCAM617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00732" cy="49505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858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285875"/>
            <a:ext cx="8072437" cy="435292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7" name="Picture 7" descr="C:\Users\123\Desktop\iCAM617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021"/>
            <a:ext cx="6588224" cy="4941168"/>
          </a:xfrm>
          <a:prstGeom prst="rect">
            <a:avLst/>
          </a:prstGeom>
          <a:noFill/>
        </p:spPr>
      </p:pic>
      <p:pic>
        <p:nvPicPr>
          <p:cNvPr id="8" name="Picture 6" descr="C:\Users\123\Desktop\iCASOFV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6624736" cy="4968552"/>
          </a:xfrm>
          <a:prstGeom prst="rect">
            <a:avLst/>
          </a:prstGeom>
          <a:noFill/>
        </p:spPr>
      </p:pic>
      <p:pic>
        <p:nvPicPr>
          <p:cNvPr id="9" name="Picture 4" descr="2d42912194ae10c91f02621ba0feac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471987"/>
            <a:ext cx="150018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202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hapter2_clip_image001_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57144"/>
            <a:ext cx="4857328" cy="49301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515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23\Desktop\vospitatel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21617"/>
            <a:ext cx="5904656" cy="60243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451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23\Desktop\424731751_1488456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6754"/>
            <a:ext cx="6160368" cy="58910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608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5715000" cy="5676900"/>
          </a:xfrm>
          <a:prstGeom prst="rect">
            <a:avLst/>
          </a:prstGeom>
          <a:noFill/>
        </p:spPr>
      </p:pic>
      <p:pic>
        <p:nvPicPr>
          <p:cNvPr id="26627" name="Picture 3" descr="C:\Users\123\Desktop\ANNA_AHMATOVA-120x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1872208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155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3\Desktop\iCAZPS9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4" y="692696"/>
            <a:ext cx="3450679" cy="34506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984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48897617-5ae40746a6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476672"/>
            <a:ext cx="7752861" cy="58146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39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218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123\Desktop\74841194_3571750_38_Mech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79400"/>
            <a:ext cx="8890000" cy="629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35767efe8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100138"/>
            <a:ext cx="6210300" cy="4657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35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500188"/>
            <a:ext cx="485775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358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14313" y="285750"/>
            <a:ext cx="4500562" cy="6286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342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62726"/>
            <a:ext cx="4248472" cy="3186354"/>
          </a:xfrm>
          <a:prstGeom prst="rect">
            <a:avLst/>
          </a:prstGeom>
        </p:spPr>
      </p:pic>
      <p:pic>
        <p:nvPicPr>
          <p:cNvPr id="6" name="Рисунок 5" descr="gAMnUZsuUu9X6ZamDhm6ZA5Eg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6632"/>
            <a:ext cx="2651224" cy="3976836"/>
          </a:xfrm>
          <a:prstGeom prst="rect">
            <a:avLst/>
          </a:prstGeom>
        </p:spPr>
      </p:pic>
      <p:pic>
        <p:nvPicPr>
          <p:cNvPr id="4102" name="Picture 6" descr="C:\Users\123\Desktop\ос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1" y="3513305"/>
            <a:ext cx="4104455" cy="30783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28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3226256"/>
            <a:ext cx="4643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iCAE71CF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2006623" cy="2736304"/>
          </a:xfrm>
          <a:prstGeom prst="rect">
            <a:avLst/>
          </a:prstGeom>
        </p:spPr>
      </p:pic>
      <p:pic>
        <p:nvPicPr>
          <p:cNvPr id="5127" name="Picture 7" descr="C:\Users\123\Desktop\iCATXZL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564904"/>
            <a:ext cx="3767287" cy="36223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795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23\Desktop\kadınlar-için-kurslar-500x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38350"/>
            <a:ext cx="4762500" cy="2781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109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23\Desktop\1307986014_1198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218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23\Desktop\mota_ru_0020505-480x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5720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14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</Words>
  <Application>Microsoft Office PowerPoint</Application>
  <PresentationFormat>Экран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123</cp:lastModifiedBy>
  <cp:revision>23</cp:revision>
  <dcterms:created xsi:type="dcterms:W3CDTF">2009-11-05T11:58:50Z</dcterms:created>
  <dcterms:modified xsi:type="dcterms:W3CDTF">2013-04-02T13:58:48Z</dcterms:modified>
</cp:coreProperties>
</file>