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</p:sldMasterIdLst>
  <p:notesMasterIdLst>
    <p:notesMasterId r:id="rId12"/>
  </p:notesMasterIdLst>
  <p:sldIdLst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C9CC7-5518-49C9-A0F9-E4F2744BAADA}" type="datetimeFigureOut">
              <a:rPr lang="ru-RU" smtClean="0"/>
              <a:t>07.04.2011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27FAE-F40F-472E-AF84-DF60A8AFF7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27FAE-F40F-472E-AF84-DF60A8AFF75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27FAE-F40F-472E-AF84-DF60A8AFF75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27FAE-F40F-472E-AF84-DF60A8AFF75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27FAE-F40F-472E-AF84-DF60A8AFF75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27FAE-F40F-472E-AF84-DF60A8AFF75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Филькина</a:t>
            </a:r>
            <a:r>
              <a:rPr lang="ru-RU" baseline="0" dirty="0" smtClean="0"/>
              <a:t> грамота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27FAE-F40F-472E-AF84-DF60A8AFF75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1D01E-9CD6-4510-BB57-584AD38C56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A481B-0B41-43EF-BE2D-B11DC8C7ED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854A1-B969-46E4-BF7F-ACC50E9E8B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2F6FD-036E-447B-A2C2-F09BE00B5E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FFC56-4724-4165-8ABB-899406C149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6B56F-2A99-4C55-9DBB-DA0268FD99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7D49B-FCFF-49CE-BF46-2947EE15F7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1BB5-8D8C-46A1-9299-31ECDC1C68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16358-CE8F-49C7-B31F-FEF820F8E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0AE9-4416-4D3C-8DFD-E1E07CDC22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9212A-FBCF-43E8-BE27-3D3D2C0B1D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55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55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55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55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5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554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55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55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99FF">
                  <a:alpha val="80000"/>
                </a:srgbClr>
              </a:gs>
            </a:gsLst>
            <a:lin ang="27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CCFFFF">
              <a:alpha val="80000"/>
            </a:srgbClr>
          </a:solidFill>
          <a:ln w="19050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5000"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270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816E2E-56F5-4C6A-88D8-2CA29F20D0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19" name="plant"/>
          <p:cNvSpPr>
            <a:spLocks noEditPoints="1" noChangeArrowheads="1"/>
          </p:cNvSpPr>
          <p:nvPr/>
        </p:nvSpPr>
        <p:spPr bwMode="auto">
          <a:xfrm>
            <a:off x="0" y="0"/>
            <a:ext cx="1558925" cy="155733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5000">
    <p:newsflash/>
  </p:transition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45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45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45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45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45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45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45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45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ransition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500174"/>
            <a:ext cx="6400800" cy="2273300"/>
          </a:xfrm>
        </p:spPr>
        <p:txBody>
          <a:bodyPr/>
          <a:lstStyle/>
          <a:p>
            <a:r>
              <a:rPr lang="ru-RU" sz="6000" dirty="0" smtClean="0"/>
              <a:t>Фразеологизмы</a:t>
            </a:r>
            <a:endParaRPr lang="ru-RU" sz="6000" dirty="0"/>
          </a:p>
        </p:txBody>
      </p:sp>
      <p:pic>
        <p:nvPicPr>
          <p:cNvPr id="8" name="Рисунок 7" descr="Рисунок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1928802"/>
            <a:ext cx="952500" cy="1905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viaz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071546"/>
            <a:ext cx="4185945" cy="54904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0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Пройти (сквозь, через) огонь и воду (и медные трубы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).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14422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Авторство этого выражения установить практически невозможно: оно известно со времен античности и встречается в различных, но одинаковых по смыслу, версиях у Аристофана, Плутарха, Вергилия, Горация и других авторов. </a:t>
            </a:r>
          </a:p>
          <a:p>
            <a:r>
              <a:rPr lang="ru-RU" dirty="0" smtClean="0"/>
              <a:t>Иносказательно: пройти все мыслимые испытания, которые только могут встретиться в жизни человека. Под «огнем» и «водою» подразумеваются только «физические» испытания (воли, смелости, мужества и т. д.), под «медными трубами» — нравственные (самые трудные): испытания «фанфарами», «медными трубами», то есть славой, популярностью. И его выдерживают далеко не все, кто ранее успешно прошел «огонь» и «воду».</a:t>
            </a:r>
            <a:endParaRPr lang="ru-RU" dirty="0"/>
          </a:p>
        </p:txBody>
      </p:sp>
      <p:pic>
        <p:nvPicPr>
          <p:cNvPr id="6" name="Рисунок 5" descr="АППЛОДИСМЕНТЫ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0"/>
            <a:ext cx="1000125" cy="9620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3" y="1000108"/>
            <a:ext cx="4963391" cy="46434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1472" y="357166"/>
            <a:ext cx="7786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Водить за нос.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1571612"/>
            <a:ext cx="34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Обманывать , вводить в заблуждение, не выполняя обещанного. Выражение возникло, вероятно, из сравнения с медведями, которых цыгане водили на показ за кольцо, продетое в нос , и заставляли делать фокусы, обманывая обещаниями подачки.</a:t>
            </a:r>
            <a:endParaRPr lang="ru-RU" dirty="0"/>
          </a:p>
        </p:txBody>
      </p:sp>
      <p:pic>
        <p:nvPicPr>
          <p:cNvPr id="8" name="Рисунок 7" descr="АППЛОДИСМЕНТЫ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0"/>
            <a:ext cx="1000125" cy="9620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04" y="1571612"/>
            <a:ext cx="37861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Рукавицы и перчатки появились на Руси довольно поздно. Раньше были распространены длинные рукава, которые засучивались перед работой. Отсюда засучив рукава – значит, усердно принявшись за дело.         После работы зимой рукава опускались, чтобы согреть руки. Со спущенными рукавами человек работает плохо, так как они мешают ему. Отсюда и возникло выражение спустя рукава – значит небрежно, кое – как.</a:t>
            </a:r>
            <a:endParaRPr lang="ru-RU" dirty="0"/>
          </a:p>
        </p:txBody>
      </p:sp>
      <p:pic>
        <p:nvPicPr>
          <p:cNvPr id="3" name="Рисунок 2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571612"/>
            <a:ext cx="5039433" cy="39637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00364" y="571480"/>
            <a:ext cx="3677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Спустя 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рукава.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Рисунок 4" descr="АППЛОДИСМЕНТЫ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357166"/>
            <a:ext cx="1000125" cy="9620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357166"/>
            <a:ext cx="4079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Как с гуся вода.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Рисунок 4" descr="61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000108"/>
            <a:ext cx="4133850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9124" y="1285860"/>
            <a:ext cx="4286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1.Никакого воздействия на кого- либо, совершенно безразлично. 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 smtClean="0"/>
              <a:t>. Легко, быстро, бесследно исчезает, забывается что-либо кем – либо. </a:t>
            </a:r>
            <a:endParaRPr lang="ru-RU" dirty="0" smtClean="0"/>
          </a:p>
          <a:p>
            <a:r>
              <a:rPr lang="ru-RU" dirty="0" smtClean="0"/>
              <a:t>Часть </a:t>
            </a:r>
            <a:r>
              <a:rPr lang="ru-RU" dirty="0" smtClean="0"/>
              <a:t>древнего заклинания. Знахарки, обливая детей наговорной водой, и родители, купая чадо в бане, приговаривали: «Как с гуся вода, с нашего сыночка болезнь». Люди верили, что всякие напасти сбегут с ребенка так же быстро, как  сбегает вода с гусиного оперения. Оперение водоплавающей птицы покрыто жировой смазкой, и вода не смачивает перья.</a:t>
            </a:r>
            <a:endParaRPr lang="ru-RU" dirty="0"/>
          </a:p>
        </p:txBody>
      </p:sp>
      <p:pic>
        <p:nvPicPr>
          <p:cNvPr id="7" name="Рисунок 6" descr="АППЛОДИСМЕНТЫ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0"/>
            <a:ext cx="1000125" cy="9620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3cda88608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857364"/>
            <a:ext cx="4212147" cy="35719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29124" y="1357298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Существует древняя легенда о том, что крокодил, поедая добычу, плачет «крокодиловыми слезами». Первое известное упоминание этой легенды встречается в книге «Путешествие сэра Джона </a:t>
            </a:r>
            <a:r>
              <a:rPr lang="ru-RU" sz="1400" dirty="0" err="1" smtClean="0"/>
              <a:t>Мандевилля</a:t>
            </a:r>
            <a:r>
              <a:rPr lang="ru-RU" sz="1400" dirty="0" smtClean="0"/>
              <a:t>, </a:t>
            </a:r>
            <a:r>
              <a:rPr lang="ru-RU" sz="1400" dirty="0" smtClean="0"/>
              <a:t>впервые появившейся в Англии между 1357 и 1371 годами. Среди прочего там упоминается, что в Эфиопии живут крокодилы, которые плачут, поедая </a:t>
            </a:r>
            <a:r>
              <a:rPr lang="ru-RU" sz="1400" dirty="0" err="1" smtClean="0"/>
              <a:t>человека.Эта</a:t>
            </a:r>
            <a:r>
              <a:rPr lang="ru-RU" sz="1400" dirty="0" smtClean="0"/>
              <a:t> </a:t>
            </a:r>
            <a:r>
              <a:rPr lang="ru-RU" sz="1400" dirty="0" smtClean="0"/>
              <a:t>легенда зафиксирована также в «Азбуковнике», составленном в XVII </a:t>
            </a:r>
            <a:r>
              <a:rPr lang="ru-RU" sz="1400" dirty="0" smtClean="0"/>
              <a:t>веке.</a:t>
            </a:r>
            <a:endParaRPr lang="ru-RU" sz="1400" dirty="0" smtClean="0"/>
          </a:p>
          <a:p>
            <a:r>
              <a:rPr lang="ru-RU" sz="1400" dirty="0" smtClean="0"/>
              <a:t>Недавно зоологи из Флориды, США, документально подтвердили справедливость этой легенды, накормив 4 кайманов и 3 аллигаторов говядиной. У 5 из 7 пресмыкающихся во время еды текли слёзы. Слёзы были сняты на видеоплёнку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r>
              <a:rPr lang="ru-RU" sz="1400" dirty="0" smtClean="0"/>
              <a:t>На самом деле крокодилы «плачут» вовсе не от жалости. Всё дело в переизбытке солей в организме, для удаления которых у крокодила развились специальные железы, открывающиеся наружу у самых глаз. Таким образом «крокодиловы слёзы» — защитная реакция организма, направленная на выведение избытка солей.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642918"/>
            <a:ext cx="4576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Крокодиловы слёзы.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" name="Рисунок 5" descr="АППЛОДИСМЕНТЫ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85728"/>
            <a:ext cx="1000125" cy="9620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xr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64" y="1928802"/>
            <a:ext cx="4750404" cy="35306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857752" y="1142984"/>
            <a:ext cx="41434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Причина </a:t>
            </a:r>
            <a:r>
              <a:rPr lang="ru-RU" dirty="0" smtClean="0"/>
              <a:t>ссоры, вражды. На свадьбе </a:t>
            </a:r>
            <a:r>
              <a:rPr lang="ru-RU" dirty="0" err="1" smtClean="0"/>
              <a:t>Пелея</a:t>
            </a:r>
            <a:r>
              <a:rPr lang="ru-RU" dirty="0" smtClean="0"/>
              <a:t> и морской нимфы Фетиды богиня раздора Эрида в отместку за то, что ее не пригласили, бросила среди гостей яблоко с надписью "Прекраснейшей". По совету Зевса богини Гера, Афина и Афродита призвали Париса выбрать из них прекраснейшую: Гера пообещала ему власть над миром, Афина - военную славу, Афродита - самую красивую женщину на земле. Парис вручил яблоко Афродите, которая помогла ему увезти прекрасную Елену в Трою, что послужило поводом к Троянской войне. Отвергнутые Гера и Афина выступили на стороне ахейцев.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500042"/>
            <a:ext cx="3624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Яблоко раздора.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Рисунок 4" descr="яблоко пишет букву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285728"/>
            <a:ext cx="1211588" cy="114300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ib_gallery-175180-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142984"/>
            <a:ext cx="3552825" cy="4762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14876" y="1785926"/>
            <a:ext cx="3714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Фальшивый, не имеющий силы документ; пустая, ничего не значащая бумажка. Время возникновения выражения относят к царствованию Ивана Грозного. Московский митрополит Филипп выступил против политики царя, против террора и насилия. Царь презрительно называл послания митрополита Филькиными грамотками, хотя митрополит Филипп был просвещенным человеком.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428604"/>
            <a:ext cx="4156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Филькина 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грамота.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8" name="Рисунок 7" descr="Cartoon_TV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142852"/>
            <a:ext cx="785814" cy="102155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5">
  <a:themeElements>
    <a:clrScheme name="Light-blue_flow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Light-blue_flow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ght-blue_flow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16">
  <a:themeElements>
    <a:clrScheme name="Пастель 8">
      <a:dk1>
        <a:srgbClr val="FF3300"/>
      </a:dk1>
      <a:lt1>
        <a:srgbClr val="FFFFFF"/>
      </a:lt1>
      <a:dk2>
        <a:srgbClr val="800000"/>
      </a:dk2>
      <a:lt2>
        <a:srgbClr val="FFFFCC"/>
      </a:lt2>
      <a:accent1>
        <a:srgbClr val="FF7C80"/>
      </a:accent1>
      <a:accent2>
        <a:srgbClr val="990000"/>
      </a:accent2>
      <a:accent3>
        <a:srgbClr val="C0AAAA"/>
      </a:accent3>
      <a:accent4>
        <a:srgbClr val="DADADA"/>
      </a:accent4>
      <a:accent5>
        <a:srgbClr val="FFBFC0"/>
      </a:accent5>
      <a:accent6>
        <a:srgbClr val="8A0000"/>
      </a:accent6>
      <a:hlink>
        <a:srgbClr val="FF66CC"/>
      </a:hlink>
      <a:folHlink>
        <a:srgbClr val="FFCC00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108</TotalTime>
  <Words>670</Words>
  <PresentationFormat>Экран (4:3)</PresentationFormat>
  <Paragraphs>27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Тема5</vt:lpstr>
      <vt:lpstr>Специальное оформление</vt:lpstr>
      <vt:lpstr>Тема16</vt:lpstr>
      <vt:lpstr>Фразеологизмы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</dc:title>
  <dc:creator>Таня</dc:creator>
  <cp:lastModifiedBy>Таня</cp:lastModifiedBy>
  <cp:revision>13</cp:revision>
  <dcterms:created xsi:type="dcterms:W3CDTF">2011-04-07T11:19:23Z</dcterms:created>
  <dcterms:modified xsi:type="dcterms:W3CDTF">2011-04-07T13:18:00Z</dcterms:modified>
</cp:coreProperties>
</file>