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C68099-3A5C-45D4-AB3C-7B355458281F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B263DE-35FD-4646-8A2F-1336A937E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momi904.narod.ru/html/pic/m1.gi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81154"/>
          </a:xfrm>
        </p:spPr>
        <p:txBody>
          <a:bodyPr/>
          <a:lstStyle/>
          <a:p>
            <a:r>
              <a:rPr lang="ru-RU" sz="3200" dirty="0" smtClean="0"/>
              <a:t>Временные формы </a:t>
            </a:r>
            <a:br>
              <a:rPr lang="ru-RU" sz="3200" dirty="0" smtClean="0"/>
            </a:br>
            <a:r>
              <a:rPr lang="ru-RU" sz="3200" dirty="0" smtClean="0"/>
              <a:t>глагола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400" dirty="0" smtClean="0"/>
              <a:t> Русский язык.  3 класс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877272"/>
            <a:ext cx="7740352" cy="98072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Автор: </a:t>
            </a:r>
            <a:r>
              <a:rPr lang="ru-RU" sz="2000" b="1" dirty="0" smtClean="0">
                <a:solidFill>
                  <a:schemeClr val="tx1"/>
                </a:solidFill>
              </a:rPr>
              <a:t>учитель начальных классов </a:t>
            </a:r>
            <a:r>
              <a:rPr lang="ru-RU" sz="2000" b="1" dirty="0" smtClean="0">
                <a:solidFill>
                  <a:schemeClr val="tx1"/>
                </a:solidFill>
              </a:rPr>
              <a:t>МКОУ «Ильмень-Суворовская СОШ» Октябрьского муниципального района Волгоградской области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Белокопытова Галина </a:t>
            </a:r>
            <a:r>
              <a:rPr lang="ru-RU" sz="2000" b="1" dirty="0" smtClean="0">
                <a:solidFill>
                  <a:schemeClr val="tx1"/>
                </a:solidFill>
              </a:rPr>
              <a:t>Александровна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2012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пк\Desktop\Новая папка (11)\DSC00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000240"/>
            <a:ext cx="514353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Упражнение.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   Закончилась </a:t>
            </a:r>
            <a:r>
              <a:rPr lang="ru-RU" sz="3600" dirty="0" err="1" smtClean="0">
                <a:solidFill>
                  <a:srgbClr val="7030A0"/>
                </a:solidFill>
              </a:rPr>
              <a:t>з.ма</a:t>
            </a:r>
            <a:r>
              <a:rPr lang="ru-RU" sz="3600" dirty="0" smtClean="0">
                <a:solidFill>
                  <a:srgbClr val="7030A0"/>
                </a:solidFill>
              </a:rPr>
              <a:t>. (По) </a:t>
            </a:r>
            <a:r>
              <a:rPr lang="ru-RU" sz="3600" dirty="0" err="1" smtClean="0">
                <a:solidFill>
                  <a:srgbClr val="7030A0"/>
                </a:solidFill>
              </a:rPr>
              <a:t>з.мле</a:t>
            </a:r>
            <a:r>
              <a:rPr lang="ru-RU" sz="3600" dirty="0" smtClean="0">
                <a:solidFill>
                  <a:srgbClr val="7030A0"/>
                </a:solidFill>
              </a:rPr>
              <a:t> весна движется. (Про) </a:t>
            </a:r>
            <a:r>
              <a:rPr lang="ru-RU" sz="3600" dirty="0" err="1" smtClean="0">
                <a:solidFill>
                  <a:srgbClr val="7030A0"/>
                </a:solidFill>
              </a:rPr>
              <a:t>б.ется</a:t>
            </a:r>
            <a:r>
              <a:rPr lang="ru-RU" sz="3600" dirty="0" smtClean="0">
                <a:solidFill>
                  <a:srgbClr val="7030A0"/>
                </a:solidFill>
              </a:rPr>
              <a:t> в.да и отожмет </a:t>
            </a:r>
            <a:r>
              <a:rPr lang="ru-RU" sz="3600" dirty="0" err="1" smtClean="0">
                <a:solidFill>
                  <a:srgbClr val="7030A0"/>
                </a:solidFill>
              </a:rPr>
              <a:t>лё</a:t>
            </a:r>
            <a:r>
              <a:rPr lang="ru-RU" sz="3600" dirty="0" smtClean="0">
                <a:solidFill>
                  <a:srgbClr val="7030A0"/>
                </a:solidFill>
              </a:rPr>
              <a:t>.  от </a:t>
            </a:r>
            <a:r>
              <a:rPr lang="ru-RU" sz="3600" dirty="0" err="1" smtClean="0">
                <a:solidFill>
                  <a:srgbClr val="7030A0"/>
                </a:solidFill>
              </a:rPr>
              <a:t>б.р.гов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- </a:t>
            </a:r>
            <a:r>
              <a:rPr lang="ru-RU" sz="2000" b="1" i="1" dirty="0" smtClean="0"/>
              <a:t>Вставить пропущенные орфограммы;</a:t>
            </a:r>
          </a:p>
          <a:p>
            <a:pPr>
              <a:buNone/>
            </a:pPr>
            <a:r>
              <a:rPr lang="ru-RU" sz="2000" b="1" i="1" dirty="0" smtClean="0"/>
              <a:t>              -Объяснить их, определить части речи;</a:t>
            </a:r>
          </a:p>
          <a:p>
            <a:pPr>
              <a:buNone/>
            </a:pPr>
            <a:r>
              <a:rPr lang="ru-RU" sz="2000" b="1" i="1" dirty="0" smtClean="0"/>
              <a:t>             -Найти глаголы и подчеркнуть их;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58072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ГЛАГОЛ-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это часть речи, отвечает на вопросы: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Что делать?, Что сделать?, что сделал? Что сделает? И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др. Обозначает действие предмета.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</a:rPr>
              <a:t>Глагол в речи связан с существительным, местоимением;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</a:rPr>
              <a:t>В предложении сказуемое;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</a:rPr>
              <a:t>Изменяется по числам;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- Как  Вы думаете, только ли по числам </a:t>
            </a:r>
            <a:r>
              <a:rPr lang="ru-RU" b="1" i="1" smtClean="0">
                <a:solidFill>
                  <a:srgbClr val="FF0000"/>
                </a:solidFill>
              </a:rPr>
              <a:t>изменяется глагол? </a:t>
            </a:r>
            <a:r>
              <a:rPr lang="ru-RU" b="1" i="1" dirty="0" smtClean="0">
                <a:solidFill>
                  <a:srgbClr val="FF0000"/>
                </a:solidFill>
              </a:rPr>
              <a:t>Предположите как еще может изменяться глагол?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7239000" cy="48463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b="1" dirty="0" smtClean="0"/>
              <a:t>Прочитайте предложение.</a:t>
            </a:r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Запишите вопрос.</a:t>
            </a:r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Определите: когда, относительно момента речи происходит действие?</a:t>
            </a:r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Запишите вывод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714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Карточки для работы в группе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7239000" cy="5455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70C0"/>
                </a:solidFill>
              </a:rPr>
              <a:t>Карточка1.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Солнце (Что  …..?) светит.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(Что …..?) Цветут кисти черемухи)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Вывод:</a:t>
            </a:r>
            <a:r>
              <a:rPr lang="ru-RU" i="1" dirty="0" smtClean="0"/>
              <a:t> Действие происходит ……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B050"/>
                </a:solidFill>
              </a:rPr>
              <a:t>Карточка 2.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B050"/>
                </a:solidFill>
              </a:rPr>
              <a:t>(Что  …?) Растаял снег.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B050"/>
                </a:solidFill>
              </a:rPr>
              <a:t>(Что  …?) Прилетели птицы.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Вывод:</a:t>
            </a:r>
            <a:r>
              <a:rPr lang="ru-RU" i="1" dirty="0" smtClean="0"/>
              <a:t> Действие происходит  ……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7030A0"/>
                </a:solidFill>
              </a:rPr>
              <a:t>Карточка 3.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Скоро (Что ….?) зазеленеет травка, будут (Что …?) цвести яблони.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Вывод:</a:t>
            </a:r>
            <a:r>
              <a:rPr lang="ru-RU" i="1" dirty="0" smtClean="0"/>
              <a:t> Действие происходит ……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ru-RU" dirty="0" smtClean="0"/>
              <a:t>Отчёт по исследованию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Что делает? Светит.   Что делают? Цветут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</a:t>
            </a:r>
            <a:r>
              <a:rPr lang="ru-RU" u="sng" dirty="0" smtClean="0"/>
              <a:t>Действие происходит сейчас.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Что </a:t>
            </a:r>
            <a:r>
              <a:rPr lang="ru-RU" dirty="0" err="1" smtClean="0">
                <a:solidFill>
                  <a:srgbClr val="00B050"/>
                </a:solidFill>
              </a:rPr>
              <a:t>сделал?Растаял</a:t>
            </a:r>
            <a:r>
              <a:rPr lang="ru-RU" dirty="0" smtClean="0">
                <a:solidFill>
                  <a:srgbClr val="00B050"/>
                </a:solidFill>
              </a:rPr>
              <a:t>. Что сделали? Прилетели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</a:t>
            </a:r>
            <a:r>
              <a:rPr lang="ru-RU" u="sng" dirty="0" smtClean="0"/>
              <a:t>Действие происходит в прошлом.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Что сделает? Зазеленеет. Что будет делать? Будет цвести.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</a:t>
            </a:r>
            <a:r>
              <a:rPr lang="ru-RU" u="sng" dirty="0" smtClean="0"/>
              <a:t>Действие происходит в будущем.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Шкала  успехов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Хорошо усвоил и могу поделиться знаниями. Домашнее задание – составить текст из </a:t>
            </a:r>
            <a:r>
              <a:rPr lang="ru-RU" smtClean="0"/>
              <a:t>5 предложений, </a:t>
            </a:r>
            <a:r>
              <a:rPr lang="ru-RU" dirty="0" smtClean="0"/>
              <a:t>определить время глагола.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  (Дети встали с поднятыми руками)</a:t>
            </a:r>
          </a:p>
          <a:p>
            <a:endParaRPr lang="ru-RU" dirty="0" smtClean="0"/>
          </a:p>
          <a:p>
            <a:r>
              <a:rPr lang="ru-RU" dirty="0" smtClean="0"/>
              <a:t>Усвоил тему, но хотел бы еще поупражняться. Домашнее задание: </a:t>
            </a:r>
            <a:r>
              <a:rPr lang="ru-RU" dirty="0" err="1" smtClean="0"/>
              <a:t>Упр.№</a:t>
            </a:r>
            <a:r>
              <a:rPr lang="ru-RU" dirty="0" smtClean="0"/>
              <a:t> 562, правило.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  (Дети встали за партой)</a:t>
            </a:r>
          </a:p>
          <a:p>
            <a:endParaRPr lang="ru-RU" dirty="0" smtClean="0"/>
          </a:p>
          <a:p>
            <a:r>
              <a:rPr lang="ru-RU" dirty="0" smtClean="0"/>
              <a:t>Остались вопросы по новому материалу.</a:t>
            </a:r>
          </a:p>
          <a:p>
            <a:pPr>
              <a:buNone/>
            </a:pPr>
            <a:r>
              <a:rPr lang="ru-RU" dirty="0" smtClean="0"/>
              <a:t>Домашнее задание: Упр. № 563   , правило.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  (Дети сидят за партой)</a:t>
            </a:r>
            <a:endParaRPr lang="ru-RU" sz="2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Что мне понравилось на уроке?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</a:rPr>
              <a:t>Всё.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</a:rPr>
              <a:t>Ничего.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</a:rPr>
              <a:t>Работать в группах.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</a:rPr>
              <a:t>Изменять глаголы по временам.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</a:rPr>
              <a:t>Отвечать у доски.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</a:rPr>
              <a:t>Узнавать новое по русскому языку.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i-tmb-0x" descr="http://im4-tub-ru.yandex.net/i?id=82454489-15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357298"/>
            <a:ext cx="207170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работу</a:t>
            </a:r>
            <a:endParaRPr lang="ru-RU" dirty="0"/>
          </a:p>
        </p:txBody>
      </p:sp>
      <p:pic>
        <p:nvPicPr>
          <p:cNvPr id="3" name="i-main-pic" descr="Картинка 52 из 153779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00174"/>
            <a:ext cx="628654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367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Временные формы  глагола    Русский язык.  3 класс </vt:lpstr>
      <vt:lpstr>Упражнение.</vt:lpstr>
      <vt:lpstr>ГЛАГОЛ- это часть речи, отвечает на вопросы:   Что делать?, Что сделать?, что сделал? Что сделает? И   др. Обозначает действие предмета.</vt:lpstr>
      <vt:lpstr>План работы:</vt:lpstr>
      <vt:lpstr>Карточки для работы в группе</vt:lpstr>
      <vt:lpstr>Отчёт по исследованию</vt:lpstr>
      <vt:lpstr>Шкала  успехов</vt:lpstr>
      <vt:lpstr>Что мне понравилось на уроке?</vt:lpstr>
      <vt:lpstr>Спасибо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Временные формы  глагола    Русский язык.  3 класс</dc:title>
  <dc:creator>пк</dc:creator>
  <cp:lastModifiedBy>Учитель</cp:lastModifiedBy>
  <cp:revision>28</cp:revision>
  <dcterms:created xsi:type="dcterms:W3CDTF">2012-04-16T13:40:50Z</dcterms:created>
  <dcterms:modified xsi:type="dcterms:W3CDTF">2012-07-03T08:32:55Z</dcterms:modified>
</cp:coreProperties>
</file>