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78" r:id="rId4"/>
    <p:sldId id="279" r:id="rId5"/>
    <p:sldId id="257" r:id="rId6"/>
    <p:sldId id="258" r:id="rId7"/>
    <p:sldId id="259" r:id="rId8"/>
    <p:sldId id="260" r:id="rId9"/>
    <p:sldId id="261" r:id="rId10"/>
    <p:sldId id="262" r:id="rId11"/>
    <p:sldId id="280" r:id="rId12"/>
    <p:sldId id="263" r:id="rId13"/>
    <p:sldId id="264" r:id="rId14"/>
    <p:sldId id="265" r:id="rId15"/>
    <p:sldId id="266" r:id="rId16"/>
    <p:sldId id="269" r:id="rId17"/>
    <p:sldId id="270" r:id="rId18"/>
    <p:sldId id="273" r:id="rId19"/>
    <p:sldId id="281" r:id="rId20"/>
    <p:sldId id="282" r:id="rId21"/>
    <p:sldId id="283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7/3/2012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edg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roshkolu.ru/user/NadyK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1752601"/>
            <a:ext cx="6172200" cy="1829761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Презентация по русскому языку</a:t>
            </a:r>
            <a:endParaRPr lang="ru-RU" sz="3200" dirty="0">
              <a:solidFill>
                <a:srgbClr val="C00000"/>
              </a:solidFill>
            </a:endParaRPr>
          </a:p>
        </p:txBody>
      </p:sp>
      <p:pic>
        <p:nvPicPr>
          <p:cNvPr id="22530" name="Picture 2" descr="http://www.proshkolu.ru/content/media/pic/profile/3000000/2039000/2038766-e61e6d46cd158395226e49ae98e43209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28600"/>
            <a:ext cx="1752600" cy="17526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352800" y="4038600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419600" y="3886200"/>
            <a:ext cx="40386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Выполнила </a:t>
            </a:r>
            <a:r>
              <a:rPr lang="ru-RU" sz="1400" dirty="0" err="1" smtClean="0"/>
              <a:t>Крутенко</a:t>
            </a:r>
            <a:r>
              <a:rPr lang="ru-RU" sz="1400" dirty="0" smtClean="0"/>
              <a:t> Надежда Анатольевна</a:t>
            </a:r>
          </a:p>
          <a:p>
            <a:r>
              <a:rPr lang="ru-RU" sz="1400" dirty="0" smtClean="0"/>
              <a:t>Учитель начальных классов </a:t>
            </a:r>
          </a:p>
          <a:p>
            <a:r>
              <a:rPr lang="ru-RU" sz="1400" dirty="0" smtClean="0"/>
              <a:t>МБОУ ОСОШ №2</a:t>
            </a:r>
          </a:p>
          <a:p>
            <a:pPr algn="just"/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6000" dirty="0" smtClean="0"/>
              <a:t>Под</a:t>
            </a:r>
            <a:r>
              <a:rPr lang="ru-RU" sz="6000" dirty="0" smtClean="0">
                <a:solidFill>
                  <a:srgbClr val="92D050"/>
                </a:solidFill>
              </a:rPr>
              <a:t>ъ</a:t>
            </a:r>
            <a:r>
              <a:rPr lang="ru-RU" sz="6000" dirty="0" smtClean="0"/>
              <a:t>езд, с</a:t>
            </a:r>
            <a:r>
              <a:rPr lang="ru-RU" sz="6000" dirty="0" smtClean="0">
                <a:solidFill>
                  <a:srgbClr val="92D050"/>
                </a:solidFill>
              </a:rPr>
              <a:t>ъ</a:t>
            </a:r>
            <a:r>
              <a:rPr lang="ru-RU" sz="6000" dirty="0" smtClean="0"/>
              <a:t>ёмка, з</a:t>
            </a:r>
            <a:r>
              <a:rPr lang="ru-RU" sz="6000" dirty="0" smtClean="0">
                <a:solidFill>
                  <a:srgbClr val="92D050"/>
                </a:solidFill>
              </a:rPr>
              <a:t>ая</a:t>
            </a:r>
            <a:r>
              <a:rPr lang="ru-RU" sz="6000" dirty="0" smtClean="0"/>
              <a:t>вка,  от</a:t>
            </a:r>
            <a:r>
              <a:rPr lang="ru-RU" sz="6000" dirty="0" smtClean="0">
                <a:solidFill>
                  <a:srgbClr val="92D050"/>
                </a:solidFill>
              </a:rPr>
              <a:t>ъе</a:t>
            </a:r>
            <a:r>
              <a:rPr lang="ru-RU" sz="6000" dirty="0" smtClean="0"/>
              <a:t>зд, ,  в</a:t>
            </a:r>
            <a:r>
              <a:rPr lang="ru-RU" sz="6000" dirty="0" smtClean="0">
                <a:solidFill>
                  <a:srgbClr val="92D050"/>
                </a:solidFill>
              </a:rPr>
              <a:t>ь</a:t>
            </a:r>
            <a:r>
              <a:rPr lang="ru-RU" sz="6000" dirty="0" smtClean="0"/>
              <a:t>юн, , рож</a:t>
            </a:r>
            <a:r>
              <a:rPr lang="ru-RU" sz="6000" dirty="0" smtClean="0">
                <a:solidFill>
                  <a:srgbClr val="92D050"/>
                </a:solidFill>
              </a:rPr>
              <a:t>ь</a:t>
            </a:r>
            <a:r>
              <a:rPr lang="ru-RU" sz="6000" dirty="0" smtClean="0"/>
              <a:t>, льёт, п</a:t>
            </a:r>
            <a:r>
              <a:rPr lang="ru-RU" sz="6000" dirty="0" smtClean="0">
                <a:solidFill>
                  <a:srgbClr val="92D050"/>
                </a:solidFill>
              </a:rPr>
              <a:t>ое</a:t>
            </a:r>
            <a:r>
              <a:rPr lang="ru-RU" sz="6000" dirty="0" smtClean="0"/>
              <a:t>здка.</a:t>
            </a:r>
            <a:endParaRPr lang="ru-RU" sz="6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         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6000" dirty="0" smtClean="0">
                <a:solidFill>
                  <a:srgbClr val="C00000"/>
                </a:solidFill>
              </a:rPr>
              <a:t>  Физкультминутка</a:t>
            </a:r>
            <a:endParaRPr lang="ru-RU" sz="6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7030A0"/>
                </a:solidFill>
              </a:rPr>
              <a:t>1в. </a:t>
            </a:r>
            <a:r>
              <a:rPr lang="ru-RU" sz="4800" dirty="0" smtClean="0"/>
              <a:t>Поёт</a:t>
            </a:r>
          </a:p>
          <a:p>
            <a:endParaRPr lang="ru-RU" sz="4800" dirty="0" smtClean="0">
              <a:solidFill>
                <a:srgbClr val="00B050"/>
              </a:solidFill>
            </a:endParaRPr>
          </a:p>
          <a:p>
            <a:r>
              <a:rPr lang="ru-RU" sz="4800" dirty="0" smtClean="0">
                <a:solidFill>
                  <a:srgbClr val="00B050"/>
                </a:solidFill>
              </a:rPr>
              <a:t>2в</a:t>
            </a:r>
            <a:r>
              <a:rPr lang="ru-RU" sz="4800" dirty="0" smtClean="0"/>
              <a:t>. Юла</a:t>
            </a:r>
          </a:p>
          <a:p>
            <a:endParaRPr lang="ru-RU" sz="4800" dirty="0" smtClean="0">
              <a:solidFill>
                <a:srgbClr val="FF0000"/>
              </a:solidFill>
            </a:endParaRPr>
          </a:p>
          <a:p>
            <a:r>
              <a:rPr lang="ru-RU" sz="4800" dirty="0" smtClean="0">
                <a:solidFill>
                  <a:srgbClr val="FF0000"/>
                </a:solidFill>
              </a:rPr>
              <a:t>3в</a:t>
            </a:r>
            <a:r>
              <a:rPr lang="ru-RU" sz="4800" dirty="0" smtClean="0"/>
              <a:t>. Съел.</a:t>
            </a:r>
            <a:endParaRPr lang="ru-RU" sz="4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Сделать </a:t>
            </a:r>
            <a:r>
              <a:rPr lang="ru-RU" dirty="0" err="1" smtClean="0"/>
              <a:t>з-б</a:t>
            </a:r>
            <a:r>
              <a:rPr lang="ru-RU" dirty="0" smtClean="0"/>
              <a:t>  разбор.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900" dirty="0" err="1" smtClean="0"/>
              <a:t>По-ёт</a:t>
            </a:r>
            <a:r>
              <a:rPr lang="ru-RU" sz="3900" dirty="0" smtClean="0"/>
              <a:t>  2сл.</a:t>
            </a:r>
          </a:p>
          <a:p>
            <a:r>
              <a:rPr lang="ru-RU" sz="3900" dirty="0" err="1" smtClean="0"/>
              <a:t>п</a:t>
            </a:r>
            <a:r>
              <a:rPr lang="ru-RU" sz="3900" dirty="0" smtClean="0"/>
              <a:t>-  </a:t>
            </a:r>
            <a:r>
              <a:rPr lang="en-US" sz="3900" dirty="0" smtClean="0"/>
              <a:t>[</a:t>
            </a:r>
            <a:r>
              <a:rPr lang="ru-RU" sz="3900" dirty="0" err="1" smtClean="0"/>
              <a:t>п</a:t>
            </a:r>
            <a:r>
              <a:rPr lang="en-US" sz="3900" dirty="0" smtClean="0"/>
              <a:t>]</a:t>
            </a:r>
            <a:r>
              <a:rPr lang="ru-RU" sz="3900" dirty="0" smtClean="0"/>
              <a:t> </a:t>
            </a:r>
            <a:r>
              <a:rPr lang="ru-RU" sz="3900" dirty="0" err="1" smtClean="0"/>
              <a:t>сог</a:t>
            </a:r>
            <a:r>
              <a:rPr lang="ru-RU" sz="3900" dirty="0" smtClean="0"/>
              <a:t>., </a:t>
            </a:r>
            <a:r>
              <a:rPr lang="ru-RU" sz="3900" dirty="0" err="1" smtClean="0"/>
              <a:t>тве</a:t>
            </a:r>
            <a:r>
              <a:rPr lang="ru-RU" sz="3900" dirty="0" smtClean="0"/>
              <a:t>., глух..</a:t>
            </a:r>
          </a:p>
          <a:p>
            <a:r>
              <a:rPr lang="ru-RU" sz="3900" dirty="0" smtClean="0"/>
              <a:t>о</a:t>
            </a:r>
            <a:r>
              <a:rPr lang="en-US" sz="3900" dirty="0" smtClean="0"/>
              <a:t>-</a:t>
            </a:r>
            <a:r>
              <a:rPr lang="ru-RU" sz="3900" dirty="0" smtClean="0"/>
              <a:t>  </a:t>
            </a:r>
            <a:r>
              <a:rPr lang="en-US" sz="3900" dirty="0" smtClean="0"/>
              <a:t>[</a:t>
            </a:r>
            <a:r>
              <a:rPr lang="ru-RU" sz="3900" dirty="0" smtClean="0"/>
              <a:t>а</a:t>
            </a:r>
            <a:r>
              <a:rPr lang="en-US" sz="3900" dirty="0" smtClean="0"/>
              <a:t>]</a:t>
            </a:r>
            <a:r>
              <a:rPr lang="ru-RU" sz="3900" dirty="0" smtClean="0"/>
              <a:t> глас., </a:t>
            </a:r>
            <a:r>
              <a:rPr lang="ru-RU" sz="3900" dirty="0" err="1" smtClean="0"/>
              <a:t>безуд</a:t>
            </a:r>
            <a:r>
              <a:rPr lang="ru-RU" sz="3900" dirty="0" smtClean="0"/>
              <a:t>..</a:t>
            </a:r>
          </a:p>
          <a:p>
            <a:r>
              <a:rPr lang="ru-RU" sz="3900" dirty="0" smtClean="0"/>
              <a:t>ё</a:t>
            </a:r>
            <a:r>
              <a:rPr lang="en-US" sz="3900" dirty="0" smtClean="0"/>
              <a:t>-</a:t>
            </a:r>
            <a:r>
              <a:rPr lang="ru-RU" sz="3900" dirty="0" smtClean="0"/>
              <a:t>  </a:t>
            </a:r>
            <a:r>
              <a:rPr lang="en-US" sz="3900" dirty="0" smtClean="0"/>
              <a:t>[</a:t>
            </a:r>
            <a:r>
              <a:rPr lang="ru-RU" sz="3900" dirty="0" err="1" smtClean="0"/>
              <a:t>й</a:t>
            </a:r>
            <a:r>
              <a:rPr lang="ru-RU" sz="3900" dirty="0" smtClean="0"/>
              <a:t>,</a:t>
            </a:r>
            <a:r>
              <a:rPr lang="en-US" sz="3900" dirty="0" smtClean="0"/>
              <a:t>]</a:t>
            </a:r>
            <a:r>
              <a:rPr lang="ru-RU" sz="3900" dirty="0" smtClean="0"/>
              <a:t> </a:t>
            </a:r>
            <a:r>
              <a:rPr lang="ru-RU" sz="3900" dirty="0" err="1" smtClean="0"/>
              <a:t>сог</a:t>
            </a:r>
            <a:r>
              <a:rPr lang="ru-RU" sz="3900" dirty="0" smtClean="0"/>
              <a:t>.., </a:t>
            </a:r>
            <a:r>
              <a:rPr lang="ru-RU" sz="3900" dirty="0" err="1" smtClean="0"/>
              <a:t>мяг</a:t>
            </a:r>
            <a:r>
              <a:rPr lang="ru-RU" sz="3900" dirty="0" smtClean="0"/>
              <a:t>., звон..</a:t>
            </a:r>
            <a:endParaRPr lang="en-US" sz="3900" dirty="0" smtClean="0"/>
          </a:p>
          <a:p>
            <a:r>
              <a:rPr lang="en-US" sz="3900" dirty="0" smtClean="0"/>
              <a:t>   </a:t>
            </a:r>
            <a:r>
              <a:rPr lang="ru-RU" sz="3900" dirty="0" smtClean="0"/>
              <a:t>  </a:t>
            </a:r>
            <a:r>
              <a:rPr lang="en-US" sz="3900" dirty="0" smtClean="0"/>
              <a:t> [</a:t>
            </a:r>
            <a:r>
              <a:rPr lang="ru-RU" sz="3900" dirty="0" smtClean="0"/>
              <a:t>о</a:t>
            </a:r>
            <a:r>
              <a:rPr lang="en-US" sz="3900" dirty="0" smtClean="0"/>
              <a:t>]</a:t>
            </a:r>
            <a:r>
              <a:rPr lang="ru-RU" sz="3900" dirty="0" smtClean="0"/>
              <a:t> глас., удар..</a:t>
            </a:r>
          </a:p>
          <a:p>
            <a:r>
              <a:rPr lang="ru-RU" sz="3900" dirty="0" smtClean="0"/>
              <a:t>т</a:t>
            </a:r>
            <a:r>
              <a:rPr lang="en-US" sz="3900" dirty="0" smtClean="0"/>
              <a:t>-</a:t>
            </a:r>
            <a:r>
              <a:rPr lang="ru-RU" sz="3900" dirty="0" smtClean="0"/>
              <a:t>   </a:t>
            </a:r>
            <a:r>
              <a:rPr lang="en-US" sz="3900" dirty="0" smtClean="0"/>
              <a:t>[</a:t>
            </a:r>
            <a:r>
              <a:rPr lang="ru-RU" sz="3900" dirty="0" smtClean="0"/>
              <a:t>т</a:t>
            </a:r>
            <a:r>
              <a:rPr lang="en-US" sz="3900" dirty="0" smtClean="0"/>
              <a:t>]</a:t>
            </a:r>
            <a:r>
              <a:rPr lang="ru-RU" sz="3900" dirty="0" smtClean="0"/>
              <a:t> </a:t>
            </a:r>
            <a:r>
              <a:rPr lang="ru-RU" sz="3900" dirty="0" err="1" smtClean="0"/>
              <a:t>сог</a:t>
            </a:r>
            <a:r>
              <a:rPr lang="ru-RU" sz="3900" dirty="0" smtClean="0"/>
              <a:t>., </a:t>
            </a:r>
            <a:r>
              <a:rPr lang="ru-RU" sz="3900" dirty="0" err="1" smtClean="0"/>
              <a:t>твёр</a:t>
            </a:r>
            <a:r>
              <a:rPr lang="ru-RU" sz="3900" dirty="0" smtClean="0"/>
              <a:t>., глух..</a:t>
            </a:r>
          </a:p>
          <a:p>
            <a:r>
              <a:rPr lang="ru-RU" sz="3900" dirty="0" smtClean="0"/>
              <a:t>4б.; 4зв..</a:t>
            </a:r>
            <a:endParaRPr lang="en-US" sz="3900" dirty="0" smtClean="0"/>
          </a:p>
          <a:p>
            <a:pPr>
              <a:buNone/>
            </a:pPr>
            <a:endParaRPr lang="ru-RU" sz="4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        </a:t>
            </a:r>
            <a:r>
              <a:rPr lang="ru-RU" sz="4000" dirty="0" err="1" smtClean="0"/>
              <a:t>ю</a:t>
            </a:r>
            <a:r>
              <a:rPr lang="ru-RU" sz="4000" dirty="0" smtClean="0"/>
              <a:t> –</a:t>
            </a:r>
            <a:r>
              <a:rPr lang="ru-RU" sz="4000" dirty="0" err="1" smtClean="0"/>
              <a:t>ла</a:t>
            </a:r>
            <a:r>
              <a:rPr lang="ru-RU" sz="4000" dirty="0" smtClean="0"/>
              <a:t>  2сл.</a:t>
            </a:r>
            <a:endParaRPr lang="ru-RU" sz="4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2551837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 err="1" smtClean="0"/>
              <a:t>ю</a:t>
            </a:r>
            <a:r>
              <a:rPr lang="ru-RU" sz="2800" dirty="0" smtClean="0"/>
              <a:t>-  </a:t>
            </a:r>
            <a:r>
              <a:rPr lang="en-US" sz="2800" dirty="0" smtClean="0"/>
              <a:t>[</a:t>
            </a:r>
            <a:r>
              <a:rPr lang="ru-RU" sz="2800" dirty="0" err="1" smtClean="0"/>
              <a:t>й</a:t>
            </a:r>
            <a:r>
              <a:rPr lang="en-US" sz="2800" dirty="0" smtClean="0"/>
              <a:t>]</a:t>
            </a:r>
            <a:r>
              <a:rPr lang="ru-RU" sz="2800" dirty="0" smtClean="0"/>
              <a:t> </a:t>
            </a:r>
            <a:r>
              <a:rPr lang="ru-RU" sz="2800" dirty="0" err="1" smtClean="0"/>
              <a:t>сог</a:t>
            </a:r>
            <a:r>
              <a:rPr lang="ru-RU" sz="2800" dirty="0" smtClean="0"/>
              <a:t>.,  </a:t>
            </a:r>
            <a:r>
              <a:rPr lang="ru-RU" sz="2800" dirty="0" err="1" smtClean="0"/>
              <a:t>мяг</a:t>
            </a:r>
            <a:r>
              <a:rPr lang="ru-RU" sz="2800" dirty="0" smtClean="0"/>
              <a:t>., звон..</a:t>
            </a:r>
          </a:p>
          <a:p>
            <a:r>
              <a:rPr lang="ru-RU" sz="2800" dirty="0" smtClean="0"/>
              <a:t>    </a:t>
            </a:r>
            <a:r>
              <a:rPr lang="en-US" sz="2800" dirty="0" smtClean="0"/>
              <a:t>-</a:t>
            </a:r>
            <a:r>
              <a:rPr lang="ru-RU" sz="2800" dirty="0" smtClean="0"/>
              <a:t>  </a:t>
            </a:r>
            <a:r>
              <a:rPr lang="en-US" sz="2800" dirty="0" smtClean="0"/>
              <a:t>[</a:t>
            </a:r>
            <a:r>
              <a:rPr lang="ru-RU" sz="2800" dirty="0" smtClean="0"/>
              <a:t>у</a:t>
            </a:r>
            <a:r>
              <a:rPr lang="en-US" sz="2800" dirty="0" smtClean="0"/>
              <a:t>]</a:t>
            </a:r>
            <a:r>
              <a:rPr lang="ru-RU" sz="2800" dirty="0" smtClean="0"/>
              <a:t> глас., уд..</a:t>
            </a:r>
          </a:p>
          <a:p>
            <a:r>
              <a:rPr lang="ru-RU" sz="2800" dirty="0" smtClean="0"/>
              <a:t>л</a:t>
            </a:r>
            <a:r>
              <a:rPr lang="en-US" sz="2800" dirty="0" smtClean="0"/>
              <a:t>-</a:t>
            </a:r>
            <a:r>
              <a:rPr lang="ru-RU" sz="2800" dirty="0" smtClean="0"/>
              <a:t>   </a:t>
            </a:r>
            <a:r>
              <a:rPr lang="en-US" sz="2800" dirty="0" smtClean="0"/>
              <a:t>[</a:t>
            </a:r>
            <a:r>
              <a:rPr lang="ru-RU" sz="2800" dirty="0" err="1" smtClean="0"/>
              <a:t>л</a:t>
            </a:r>
            <a:r>
              <a:rPr lang="en-US" sz="2800" dirty="0" smtClean="0"/>
              <a:t>]</a:t>
            </a:r>
            <a:r>
              <a:rPr lang="ru-RU" sz="2800" dirty="0" smtClean="0"/>
              <a:t> </a:t>
            </a:r>
            <a:r>
              <a:rPr lang="ru-RU" sz="2800" dirty="0" err="1" smtClean="0"/>
              <a:t>сог</a:t>
            </a:r>
            <a:r>
              <a:rPr lang="ru-RU" sz="2800" dirty="0" smtClean="0"/>
              <a:t>.., </a:t>
            </a:r>
            <a:r>
              <a:rPr lang="ru-RU" sz="2800" dirty="0" err="1" smtClean="0"/>
              <a:t>твер.,звон</a:t>
            </a:r>
            <a:r>
              <a:rPr lang="ru-RU" sz="2800" dirty="0" smtClean="0"/>
              <a:t>..</a:t>
            </a:r>
            <a:endParaRPr lang="en-US" sz="2800" dirty="0" smtClean="0"/>
          </a:p>
          <a:p>
            <a:r>
              <a:rPr lang="en-US" sz="2800" dirty="0" smtClean="0"/>
              <a:t>   </a:t>
            </a:r>
            <a:r>
              <a:rPr lang="ru-RU" sz="2800" dirty="0" smtClean="0"/>
              <a:t>  </a:t>
            </a:r>
            <a:r>
              <a:rPr lang="en-US" sz="2800" dirty="0" smtClean="0"/>
              <a:t> </a:t>
            </a:r>
            <a:endParaRPr lang="ru-RU" sz="2800" dirty="0" smtClean="0"/>
          </a:p>
          <a:p>
            <a:r>
              <a:rPr lang="ru-RU" sz="2800" dirty="0" smtClean="0"/>
              <a:t>а</a:t>
            </a:r>
            <a:r>
              <a:rPr lang="en-US" sz="2800" dirty="0" smtClean="0"/>
              <a:t>-</a:t>
            </a:r>
            <a:r>
              <a:rPr lang="ru-RU" sz="2800" dirty="0" smtClean="0"/>
              <a:t>   </a:t>
            </a:r>
            <a:r>
              <a:rPr lang="en-US" sz="2800" dirty="0" smtClean="0"/>
              <a:t>[</a:t>
            </a:r>
            <a:r>
              <a:rPr lang="ru-RU" sz="2800" dirty="0" smtClean="0"/>
              <a:t>а</a:t>
            </a:r>
            <a:r>
              <a:rPr lang="en-US" sz="2800" dirty="0" smtClean="0"/>
              <a:t>]</a:t>
            </a:r>
            <a:r>
              <a:rPr lang="ru-RU" sz="2800" dirty="0" smtClean="0"/>
              <a:t> глас., </a:t>
            </a:r>
            <a:r>
              <a:rPr lang="ru-RU" sz="2800" dirty="0" err="1" smtClean="0"/>
              <a:t>безуд</a:t>
            </a:r>
            <a:r>
              <a:rPr lang="ru-RU" sz="2800" dirty="0" smtClean="0"/>
              <a:t>..</a:t>
            </a:r>
          </a:p>
          <a:p>
            <a:r>
              <a:rPr lang="ru-RU" sz="2800" dirty="0" smtClean="0"/>
              <a:t>3б.; 4зв..</a:t>
            </a:r>
            <a:endParaRPr lang="en-US" sz="280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143000"/>
            <a:ext cx="8229600" cy="4525963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Съел 1 сл.</a:t>
            </a:r>
          </a:p>
          <a:p>
            <a:r>
              <a:rPr lang="ru-RU" sz="3200" dirty="0" smtClean="0"/>
              <a:t>с-   </a:t>
            </a:r>
            <a:r>
              <a:rPr lang="en-US" sz="3200" dirty="0" smtClean="0"/>
              <a:t>[</a:t>
            </a:r>
            <a:r>
              <a:rPr lang="ru-RU" sz="3200" dirty="0" smtClean="0"/>
              <a:t>с</a:t>
            </a:r>
            <a:r>
              <a:rPr lang="en-US" sz="3200" dirty="0" smtClean="0"/>
              <a:t> ]</a:t>
            </a:r>
            <a:r>
              <a:rPr lang="ru-RU" sz="3200" dirty="0" smtClean="0"/>
              <a:t> </a:t>
            </a:r>
            <a:r>
              <a:rPr lang="ru-RU" sz="3200" dirty="0" err="1" smtClean="0"/>
              <a:t>сог</a:t>
            </a:r>
            <a:r>
              <a:rPr lang="ru-RU" sz="3200" dirty="0" smtClean="0"/>
              <a:t>., </a:t>
            </a:r>
            <a:r>
              <a:rPr lang="ru-RU" sz="3200" dirty="0" err="1" smtClean="0"/>
              <a:t>твер</a:t>
            </a:r>
            <a:r>
              <a:rPr lang="ru-RU" sz="3200" dirty="0" smtClean="0"/>
              <a:t>.,  глух..</a:t>
            </a:r>
            <a:endParaRPr lang="en-US" sz="3200" dirty="0" smtClean="0"/>
          </a:p>
          <a:p>
            <a:pPr>
              <a:buNone/>
            </a:pPr>
            <a:r>
              <a:rPr lang="ru-RU" sz="3200" dirty="0" smtClean="0"/>
              <a:t> </a:t>
            </a:r>
            <a:r>
              <a:rPr lang="en-US" sz="3200" dirty="0" smtClean="0"/>
              <a:t> </a:t>
            </a:r>
            <a:r>
              <a:rPr lang="ru-RU" sz="3200" dirty="0" smtClean="0"/>
              <a:t> </a:t>
            </a:r>
            <a:r>
              <a:rPr lang="ru-RU" sz="3200" dirty="0" err="1" smtClean="0"/>
              <a:t>ъ</a:t>
            </a:r>
            <a:r>
              <a:rPr lang="en-US" sz="3200" dirty="0" smtClean="0"/>
              <a:t> -</a:t>
            </a:r>
            <a:r>
              <a:rPr lang="ru-RU" sz="3200" dirty="0" smtClean="0"/>
              <a:t> </a:t>
            </a:r>
            <a:r>
              <a:rPr lang="en-US" sz="3200" dirty="0" smtClean="0"/>
              <a:t>[</a:t>
            </a:r>
            <a:r>
              <a:rPr lang="ru-RU" sz="3200" dirty="0" smtClean="0"/>
              <a:t>-</a:t>
            </a:r>
            <a:r>
              <a:rPr lang="en-US" sz="3200" dirty="0" smtClean="0"/>
              <a:t>]</a:t>
            </a:r>
            <a:r>
              <a:rPr lang="ru-RU" sz="3200" dirty="0" smtClean="0"/>
              <a:t> _________</a:t>
            </a:r>
          </a:p>
          <a:p>
            <a:pPr>
              <a:buNone/>
            </a:pPr>
            <a:r>
              <a:rPr lang="ru-RU" sz="3200" dirty="0" smtClean="0"/>
              <a:t>       </a:t>
            </a:r>
          </a:p>
          <a:p>
            <a:pPr>
              <a:buNone/>
            </a:pPr>
            <a:r>
              <a:rPr lang="ru-RU" sz="3200" dirty="0" smtClean="0"/>
              <a:t>         </a:t>
            </a:r>
            <a:r>
              <a:rPr lang="en-US" sz="3200" dirty="0" smtClean="0"/>
              <a:t>[</a:t>
            </a:r>
            <a:r>
              <a:rPr lang="ru-RU" sz="3200" dirty="0" err="1" smtClean="0"/>
              <a:t>й</a:t>
            </a:r>
            <a:r>
              <a:rPr lang="en-US" sz="3200" dirty="0" smtClean="0"/>
              <a:t> </a:t>
            </a:r>
            <a:r>
              <a:rPr lang="ru-RU" sz="3200" dirty="0" smtClean="0"/>
              <a:t>,</a:t>
            </a:r>
            <a:r>
              <a:rPr lang="en-US" sz="3200" dirty="0" smtClean="0"/>
              <a:t>]</a:t>
            </a:r>
            <a:r>
              <a:rPr lang="ru-RU" sz="3200" dirty="0" smtClean="0"/>
              <a:t> </a:t>
            </a:r>
            <a:r>
              <a:rPr lang="ru-RU" sz="3200" dirty="0" err="1" smtClean="0"/>
              <a:t>сог</a:t>
            </a:r>
            <a:r>
              <a:rPr lang="ru-RU" sz="3200" dirty="0" smtClean="0"/>
              <a:t>., </a:t>
            </a:r>
            <a:r>
              <a:rPr lang="ru-RU" sz="3200" dirty="0" err="1" smtClean="0"/>
              <a:t>мяг</a:t>
            </a:r>
            <a:r>
              <a:rPr lang="ru-RU" sz="3200" dirty="0" smtClean="0"/>
              <a:t>., звон..</a:t>
            </a:r>
            <a:endParaRPr lang="en-US" sz="3200" dirty="0" smtClean="0"/>
          </a:p>
          <a:p>
            <a:pPr>
              <a:buNone/>
            </a:pPr>
            <a:r>
              <a:rPr lang="ru-RU" sz="3200" dirty="0" smtClean="0"/>
              <a:t>   е</a:t>
            </a:r>
            <a:r>
              <a:rPr lang="en-US" sz="3200" dirty="0" smtClean="0"/>
              <a:t>-  </a:t>
            </a:r>
            <a:r>
              <a:rPr lang="ru-RU" sz="3200" dirty="0" smtClean="0"/>
              <a:t> </a:t>
            </a:r>
            <a:r>
              <a:rPr lang="en-US" sz="3200" dirty="0" smtClean="0"/>
              <a:t>[</a:t>
            </a:r>
            <a:r>
              <a:rPr lang="ru-RU" sz="3200" dirty="0" smtClean="0"/>
              <a:t>э</a:t>
            </a:r>
            <a:r>
              <a:rPr lang="en-US" sz="3200" dirty="0" smtClean="0"/>
              <a:t> ]</a:t>
            </a:r>
            <a:r>
              <a:rPr lang="ru-RU" sz="3200" dirty="0" smtClean="0"/>
              <a:t>  глас., удар..</a:t>
            </a:r>
            <a:endParaRPr lang="en-US" sz="3200" dirty="0" smtClean="0"/>
          </a:p>
          <a:p>
            <a:r>
              <a:rPr lang="ru-RU" sz="3200" dirty="0" smtClean="0"/>
              <a:t> л</a:t>
            </a:r>
            <a:r>
              <a:rPr lang="en-US" sz="3200" dirty="0" smtClean="0"/>
              <a:t>- </a:t>
            </a:r>
            <a:r>
              <a:rPr lang="ru-RU" sz="3200" dirty="0" smtClean="0"/>
              <a:t>  </a:t>
            </a:r>
            <a:r>
              <a:rPr lang="en-US" sz="3200" dirty="0" smtClean="0"/>
              <a:t>[</a:t>
            </a:r>
            <a:r>
              <a:rPr lang="ru-RU" sz="3200" dirty="0" smtClean="0"/>
              <a:t>л</a:t>
            </a:r>
            <a:r>
              <a:rPr lang="en-US" sz="3200" dirty="0" smtClean="0"/>
              <a:t> ]</a:t>
            </a:r>
            <a:r>
              <a:rPr lang="ru-RU" sz="3200" dirty="0" smtClean="0"/>
              <a:t> </a:t>
            </a:r>
            <a:r>
              <a:rPr lang="ru-RU" sz="3200" dirty="0" err="1" smtClean="0"/>
              <a:t>сог</a:t>
            </a:r>
            <a:r>
              <a:rPr lang="ru-RU" sz="3200" dirty="0" smtClean="0"/>
              <a:t>., </a:t>
            </a:r>
            <a:r>
              <a:rPr lang="ru-RU" sz="3200" dirty="0" err="1" smtClean="0"/>
              <a:t>твер</a:t>
            </a:r>
            <a:r>
              <a:rPr lang="ru-RU" sz="3200" dirty="0" smtClean="0"/>
              <a:t>., звон..</a:t>
            </a:r>
          </a:p>
          <a:p>
            <a:r>
              <a:rPr lang="ru-RU" sz="3200" dirty="0" smtClean="0"/>
              <a:t>4б.. 4зв..</a:t>
            </a:r>
            <a:endParaRPr lang="ru-RU" sz="32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3600" dirty="0" smtClean="0"/>
          </a:p>
          <a:p>
            <a:r>
              <a:rPr lang="ru-RU" sz="3600" dirty="0" smtClean="0"/>
              <a:t>в, берёзовая, грачи, роща, жил ___________________</a:t>
            </a:r>
          </a:p>
          <a:p>
            <a:r>
              <a:rPr lang="ru-RU" sz="3600" dirty="0" smtClean="0"/>
              <a:t>забрался, на, однажды, крыша, кот ___________________</a:t>
            </a: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. Составьте из слов предложения, изменяя окончания</a:t>
            </a:r>
            <a:endParaRPr lang="ru-RU" sz="4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81000" y="304800"/>
            <a:ext cx="8305800" cy="5702491"/>
          </a:xfrm>
        </p:spPr>
        <p:txBody>
          <a:bodyPr>
            <a:normAutofit/>
          </a:bodyPr>
          <a:lstStyle/>
          <a:p>
            <a:endParaRPr lang="ru-RU" sz="4400" dirty="0" smtClean="0">
              <a:solidFill>
                <a:srgbClr val="92D050"/>
              </a:solidFill>
            </a:endParaRPr>
          </a:p>
          <a:p>
            <a:r>
              <a:rPr lang="ru-RU" sz="4400" dirty="0" smtClean="0">
                <a:solidFill>
                  <a:srgbClr val="92D050"/>
                </a:solidFill>
              </a:rPr>
              <a:t>В берёзовой роще жили грачи.</a:t>
            </a:r>
          </a:p>
          <a:p>
            <a:endParaRPr lang="ru-RU" sz="4400" dirty="0" smtClean="0"/>
          </a:p>
          <a:p>
            <a:r>
              <a:rPr lang="ru-RU" sz="4400" dirty="0" smtClean="0">
                <a:solidFill>
                  <a:srgbClr val="7030A0"/>
                </a:solidFill>
              </a:rPr>
              <a:t>Однажды кот забрался на крышу.</a:t>
            </a:r>
            <a:endParaRPr lang="ru-RU" sz="4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hlinkClick r:id="rId2" action="ppaction://hlinksldjump"/>
              </a:rPr>
              <a:t>интерес..</a:t>
            </a:r>
            <a:r>
              <a:rPr lang="ru-RU" sz="4400" dirty="0" err="1" smtClean="0">
                <a:hlinkClick r:id="rId2" action="ppaction://hlinksldjump"/>
              </a:rPr>
              <a:t>ный</a:t>
            </a:r>
            <a:r>
              <a:rPr lang="ru-RU" sz="4400" dirty="0" smtClean="0">
                <a:hlinkClick r:id="rId2" action="ppaction://hlinksldjump"/>
              </a:rPr>
              <a:t> </a:t>
            </a:r>
            <a:r>
              <a:rPr lang="ru-RU" sz="4400" dirty="0" smtClean="0">
                <a:hlinkClick r:id="" action="ppaction://noaction"/>
              </a:rPr>
              <a:t>___________</a:t>
            </a:r>
            <a:endParaRPr lang="ru-RU" sz="4400" dirty="0" smtClean="0"/>
          </a:p>
          <a:p>
            <a:pPr>
              <a:buNone/>
            </a:pPr>
            <a:r>
              <a:rPr lang="ru-RU" sz="4400" dirty="0" err="1" smtClean="0">
                <a:hlinkClick r:id="rId3" action="ppaction://hlinksldjump"/>
              </a:rPr>
              <a:t>доблес</a:t>
            </a:r>
            <a:r>
              <a:rPr lang="ru-RU" sz="4400" dirty="0" smtClean="0">
                <a:hlinkClick r:id="rId3" action="ppaction://hlinksldjump"/>
              </a:rPr>
              <a:t>..</a:t>
            </a:r>
            <a:r>
              <a:rPr lang="ru-RU" sz="4400" dirty="0" err="1" smtClean="0">
                <a:hlinkClick r:id="rId3" action="ppaction://hlinksldjump"/>
              </a:rPr>
              <a:t>ный</a:t>
            </a:r>
            <a:r>
              <a:rPr lang="ru-RU" sz="4400" dirty="0" smtClean="0">
                <a:hlinkClick r:id="rId3" action="ppaction://hlinksldjump"/>
              </a:rPr>
              <a:t> ________</a:t>
            </a:r>
            <a:endParaRPr lang="ru-RU" sz="4400" dirty="0" smtClean="0"/>
          </a:p>
          <a:p>
            <a:r>
              <a:rPr lang="ru-RU" sz="4400" dirty="0" smtClean="0">
                <a:hlinkClick r:id="rId4" action="ppaction://hlinksldjump"/>
              </a:rPr>
              <a:t>кос..</a:t>
            </a:r>
            <a:r>
              <a:rPr lang="ru-RU" sz="4400" dirty="0" err="1" smtClean="0">
                <a:hlinkClick r:id="rId4" action="ppaction://hlinksldjump"/>
              </a:rPr>
              <a:t>ный</a:t>
            </a:r>
            <a:r>
              <a:rPr lang="ru-RU" sz="4400" dirty="0" smtClean="0">
                <a:hlinkClick r:id="rId4" action="ppaction://hlinksldjump"/>
              </a:rPr>
              <a:t> ________</a:t>
            </a:r>
            <a:r>
              <a:rPr lang="ru-RU" sz="4400" dirty="0" smtClean="0">
                <a:hlinkClick r:id="rId4" action="ppaction://hlinksldjump"/>
              </a:rPr>
              <a:t>	</a:t>
            </a:r>
            <a:endParaRPr lang="ru-RU" sz="4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>Подберите и впишите проверочное слово. Вставьте, где надо, пропущенную букву.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5516562"/>
          </a:xfrm>
        </p:spPr>
        <p:txBody>
          <a:bodyPr>
            <a:noAutofit/>
          </a:bodyPr>
          <a:lstStyle/>
          <a:p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8000" dirty="0" smtClean="0"/>
              <a:t>интере</a:t>
            </a:r>
            <a:r>
              <a:rPr lang="ru-RU" sz="8000" dirty="0" smtClean="0">
                <a:solidFill>
                  <a:srgbClr val="92D050"/>
                </a:solidFill>
              </a:rPr>
              <a:t>сн</a:t>
            </a:r>
            <a:r>
              <a:rPr lang="ru-RU" sz="8000" dirty="0" smtClean="0"/>
              <a:t>ый</a:t>
            </a:r>
            <a:br>
              <a:rPr lang="ru-RU" sz="8000" dirty="0" smtClean="0"/>
            </a:br>
            <a:endParaRPr lang="ru-RU" sz="8000" dirty="0"/>
          </a:p>
        </p:txBody>
      </p:sp>
      <p:sp>
        <p:nvSpPr>
          <p:cNvPr id="3" name="Управляющая кнопка: возврат 2">
            <a:hlinkClick r:id="rId2" action="ppaction://hlinksldjump" highlightClick="1"/>
          </p:cNvPr>
          <p:cNvSpPr/>
          <p:nvPr/>
        </p:nvSpPr>
        <p:spPr>
          <a:xfrm>
            <a:off x="7772400" y="5257800"/>
            <a:ext cx="914400" cy="9144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sz="3200" dirty="0" smtClean="0">
                <a:solidFill>
                  <a:srgbClr val="002060"/>
                </a:solidFill>
              </a:rPr>
              <a:t>У нас живёт пушистый кот Васька. Наш кот большой проказник. Однажды кот заметил на берёзе гнездо грача. Мгновенно кот полез на берёзу. Но грач увидел кота. Грач клюнул кота в лоб. Кот бросился в дом.</a:t>
            </a:r>
          </a:p>
          <a:p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Исправьте  речевые  ошибки</a:t>
            </a:r>
            <a:endParaRPr lang="ru-RU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848600" cy="5410200"/>
          </a:xfrm>
        </p:spPr>
        <p:txBody>
          <a:bodyPr>
            <a:normAutofit/>
          </a:bodyPr>
          <a:lstStyle/>
          <a:p>
            <a:r>
              <a:rPr lang="ru-RU" sz="7200" dirty="0" smtClean="0"/>
              <a:t>Добле</a:t>
            </a:r>
            <a:r>
              <a:rPr lang="ru-RU" sz="7200" dirty="0" smtClean="0">
                <a:solidFill>
                  <a:srgbClr val="92D050"/>
                </a:solidFill>
              </a:rPr>
              <a:t>стн</a:t>
            </a:r>
            <a:r>
              <a:rPr lang="ru-RU" sz="7200" dirty="0" smtClean="0"/>
              <a:t>ый</a:t>
            </a:r>
            <a:endParaRPr lang="ru-RU" sz="7200" dirty="0"/>
          </a:p>
        </p:txBody>
      </p:sp>
      <p:sp>
        <p:nvSpPr>
          <p:cNvPr id="3" name="Управляющая кнопка: возврат 2">
            <a:hlinkClick r:id="" action="ppaction://hlinkshowjump?jump=lastslideviewed" highlightClick="1"/>
          </p:cNvPr>
          <p:cNvSpPr/>
          <p:nvPr/>
        </p:nvSpPr>
        <p:spPr>
          <a:xfrm>
            <a:off x="6400800" y="4800600"/>
            <a:ext cx="1066800" cy="6096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7924800" cy="5364162"/>
          </a:xfrm>
        </p:spPr>
        <p:txBody>
          <a:bodyPr>
            <a:normAutofit/>
          </a:bodyPr>
          <a:lstStyle/>
          <a:p>
            <a:r>
              <a:rPr lang="ru-RU" sz="8000" dirty="0" smtClean="0"/>
              <a:t>Ко</a:t>
            </a:r>
            <a:r>
              <a:rPr lang="ru-RU" sz="8000" dirty="0" smtClean="0">
                <a:solidFill>
                  <a:srgbClr val="00B050"/>
                </a:solidFill>
              </a:rPr>
              <a:t>стн</a:t>
            </a:r>
            <a:r>
              <a:rPr lang="ru-RU" sz="8000" dirty="0" smtClean="0"/>
              <a:t>ый</a:t>
            </a:r>
            <a:endParaRPr lang="ru-RU" sz="8000" dirty="0"/>
          </a:p>
        </p:txBody>
      </p:sp>
      <p:sp>
        <p:nvSpPr>
          <p:cNvPr id="3" name="Управляющая кнопка: возврат 2">
            <a:hlinkClick r:id="rId2" action="ppaction://hlinksldjump" highlightClick="1"/>
          </p:cNvPr>
          <p:cNvSpPr/>
          <p:nvPr/>
        </p:nvSpPr>
        <p:spPr>
          <a:xfrm>
            <a:off x="7620000" y="5105400"/>
            <a:ext cx="1042416" cy="104241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7200" dirty="0" smtClean="0">
                <a:solidFill>
                  <a:srgbClr val="C00000"/>
                </a:solidFill>
              </a:rPr>
              <a:t>Спасибо за работу.</a:t>
            </a:r>
            <a:endParaRPr lang="ru-RU" sz="7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4940491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002060"/>
                </a:solidFill>
              </a:rPr>
              <a:t>У нас живёт пушистый кот Васька. Он большой проказник. Однажды Васька заметил на берёзе гнездо грача. Мгновенно  полез на берёзу. Но грач увидел его. Грач клюнул кота в лоб. Он бросился в дом.</a:t>
            </a:r>
          </a:p>
          <a:p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</a:t>
            </a:r>
            <a:r>
              <a:rPr lang="ru-RU" dirty="0" smtClean="0">
                <a:solidFill>
                  <a:srgbClr val="C00000"/>
                </a:solidFill>
              </a:rPr>
              <a:t>ПРОВЕРЯЕМ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dirty="0" smtClean="0">
                <a:solidFill>
                  <a:srgbClr val="002060"/>
                </a:solidFill>
              </a:rPr>
              <a:t>Свистнул, побелела, присмотрелся, редкий, звёздный, хрустнул, зазеленел, яростный, хрупкая, робкое.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92D050"/>
                </a:solidFill>
              </a:rPr>
              <a:t>На какие группы можно </a:t>
            </a:r>
            <a:r>
              <a:rPr lang="ru-RU" dirty="0" err="1" smtClean="0">
                <a:solidFill>
                  <a:srgbClr val="92D050"/>
                </a:solidFill>
              </a:rPr>
              <a:t>разделитьслова</a:t>
            </a:r>
            <a:r>
              <a:rPr lang="ru-RU" dirty="0" smtClean="0"/>
              <a:t>?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C00000"/>
                </a:solidFill>
              </a:rPr>
              <a:t>1.Свистнул,побелел присмотрелся, хрустнул ,зазеленел.</a:t>
            </a:r>
          </a:p>
          <a:p>
            <a:r>
              <a:rPr lang="ru-RU" sz="4000" dirty="0" smtClean="0">
                <a:solidFill>
                  <a:srgbClr val="C00000"/>
                </a:solidFill>
              </a:rPr>
              <a:t>2.Редкий, звёздный, яростный, хрупкая, робкое.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04800" y="609600"/>
            <a:ext cx="8382000" cy="5397691"/>
          </a:xfrm>
        </p:spPr>
        <p:txBody>
          <a:bodyPr>
            <a:normAutofit/>
          </a:bodyPr>
          <a:lstStyle/>
          <a:p>
            <a:r>
              <a:rPr lang="ru-RU" sz="4000" dirty="0" smtClean="0"/>
              <a:t>:1.побелела,зазеленела, присмотрелся.</a:t>
            </a:r>
          </a:p>
          <a:p>
            <a:endParaRPr lang="ru-RU" sz="4000" dirty="0" smtClean="0"/>
          </a:p>
          <a:p>
            <a:r>
              <a:rPr lang="ru-RU" sz="4000" dirty="0" smtClean="0"/>
              <a:t>2.Свистнул,звёздный,хрустн-ул.</a:t>
            </a:r>
          </a:p>
          <a:p>
            <a:endParaRPr lang="ru-RU" sz="4000" dirty="0" smtClean="0"/>
          </a:p>
          <a:p>
            <a:r>
              <a:rPr lang="ru-RU" sz="4000" dirty="0" smtClean="0"/>
              <a:t>3.Редкий,хрупкая, робкий.</a:t>
            </a:r>
            <a:endParaRPr lang="ru-RU" sz="4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sz="4000" dirty="0" smtClean="0"/>
              <a:t>Бабушка (на)бросила (на)плечи платок.</a:t>
            </a:r>
          </a:p>
          <a:p>
            <a:r>
              <a:rPr lang="ru-RU" sz="4000" dirty="0" smtClean="0"/>
              <a:t>Мальчик (по)шёл (по)садовой дорожке.</a:t>
            </a:r>
          </a:p>
          <a:p>
            <a:r>
              <a:rPr lang="ru-RU" sz="4000" dirty="0" smtClean="0"/>
              <a:t>Самолёт (под)</a:t>
            </a:r>
            <a:r>
              <a:rPr lang="ru-RU" sz="4000" dirty="0" err="1" smtClean="0"/>
              <a:t>нялся</a:t>
            </a:r>
            <a:r>
              <a:rPr lang="ru-RU" sz="4000" dirty="0" smtClean="0"/>
              <a:t> высоко (под)облака.</a:t>
            </a:r>
          </a:p>
          <a:p>
            <a:r>
              <a:rPr lang="ru-RU" sz="4000" dirty="0" smtClean="0"/>
              <a:t>Рабочие (со)драли (со)стены старые обои.</a:t>
            </a: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3600" dirty="0" smtClean="0"/>
              <a:t>– Запишите предложение</a:t>
            </a:r>
            <a:r>
              <a:rPr lang="ru-RU" sz="2700" dirty="0" smtClean="0"/>
              <a:t>, </a:t>
            </a:r>
            <a:r>
              <a:rPr lang="ru-RU" sz="3600" dirty="0" smtClean="0"/>
              <a:t>раскрывая скобки.</a:t>
            </a:r>
            <a:br>
              <a:rPr lang="ru-RU" sz="3600" dirty="0" smtClean="0"/>
            </a:br>
            <a:endParaRPr lang="ru-RU" sz="36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81000" y="533400"/>
            <a:ext cx="8305800" cy="5473891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sz="4000" dirty="0" smtClean="0"/>
              <a:t>Бабушка набросила на плечи платок.</a:t>
            </a:r>
          </a:p>
          <a:p>
            <a:r>
              <a:rPr lang="ru-RU" sz="4000" dirty="0" smtClean="0"/>
              <a:t>Мальчик пошёл по садовой дорожке.</a:t>
            </a:r>
          </a:p>
          <a:p>
            <a:r>
              <a:rPr lang="ru-RU" sz="4000" dirty="0" smtClean="0"/>
              <a:t>Самолёт поднялся высоко под облака.</a:t>
            </a:r>
          </a:p>
          <a:p>
            <a:r>
              <a:rPr lang="ru-RU" sz="4000" dirty="0" smtClean="0"/>
              <a:t>Рабочие содрали со стены старые обои.</a:t>
            </a:r>
            <a:endParaRPr lang="ru-RU" sz="4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81000" y="457200"/>
            <a:ext cx="8305800" cy="5550091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4800" dirty="0" smtClean="0"/>
              <a:t> </a:t>
            </a:r>
          </a:p>
          <a:p>
            <a:pPr>
              <a:buNone/>
            </a:pPr>
            <a:endParaRPr lang="ru-RU" sz="4800" dirty="0" smtClean="0"/>
          </a:p>
          <a:p>
            <a:pPr>
              <a:buNone/>
            </a:pPr>
            <a:r>
              <a:rPr lang="ru-RU" sz="6000" dirty="0" smtClean="0"/>
              <a:t>Под</a:t>
            </a:r>
            <a:r>
              <a:rPr lang="ru-RU" sz="6000" dirty="0" smtClean="0">
                <a:solidFill>
                  <a:srgbClr val="C00000"/>
                </a:solidFill>
              </a:rPr>
              <a:t>..</a:t>
            </a:r>
            <a:r>
              <a:rPr lang="ru-RU" sz="6000" dirty="0" err="1" smtClean="0"/>
              <a:t>езд</a:t>
            </a:r>
            <a:r>
              <a:rPr lang="ru-RU" sz="6000" dirty="0" smtClean="0"/>
              <a:t>, с</a:t>
            </a:r>
            <a:r>
              <a:rPr lang="ru-RU" sz="6000" dirty="0" smtClean="0">
                <a:solidFill>
                  <a:srgbClr val="C00000"/>
                </a:solidFill>
              </a:rPr>
              <a:t>..</a:t>
            </a:r>
            <a:r>
              <a:rPr lang="ru-RU" sz="6000" dirty="0" smtClean="0"/>
              <a:t>ёмка,  за</a:t>
            </a:r>
            <a:r>
              <a:rPr lang="ru-RU" sz="6000" dirty="0" smtClean="0">
                <a:solidFill>
                  <a:srgbClr val="C00000"/>
                </a:solidFill>
              </a:rPr>
              <a:t>..</a:t>
            </a:r>
            <a:r>
              <a:rPr lang="ru-RU" sz="6000" dirty="0" smtClean="0"/>
              <a:t>явка, от</a:t>
            </a:r>
            <a:r>
              <a:rPr lang="ru-RU" sz="6000" dirty="0" smtClean="0">
                <a:solidFill>
                  <a:srgbClr val="C00000"/>
                </a:solidFill>
              </a:rPr>
              <a:t>..</a:t>
            </a:r>
            <a:r>
              <a:rPr lang="ru-RU" sz="6000" dirty="0" err="1" smtClean="0"/>
              <a:t>езд</a:t>
            </a:r>
            <a:r>
              <a:rPr lang="ru-RU" sz="6000" dirty="0" smtClean="0"/>
              <a:t>,   в</a:t>
            </a:r>
            <a:r>
              <a:rPr lang="ru-RU" sz="6000" dirty="0" smtClean="0">
                <a:solidFill>
                  <a:srgbClr val="C00000"/>
                </a:solidFill>
              </a:rPr>
              <a:t>..</a:t>
            </a:r>
            <a:r>
              <a:rPr lang="ru-RU" sz="6000" dirty="0" smtClean="0"/>
              <a:t>юн,    рож</a:t>
            </a:r>
            <a:r>
              <a:rPr lang="ru-RU" sz="6000" dirty="0" smtClean="0">
                <a:solidFill>
                  <a:srgbClr val="C00000"/>
                </a:solidFill>
              </a:rPr>
              <a:t>..</a:t>
            </a:r>
            <a:r>
              <a:rPr lang="ru-RU" sz="6000" dirty="0" smtClean="0"/>
              <a:t>,  л</a:t>
            </a:r>
            <a:r>
              <a:rPr lang="ru-RU" sz="6000" dirty="0" smtClean="0">
                <a:solidFill>
                  <a:srgbClr val="C00000"/>
                </a:solidFill>
              </a:rPr>
              <a:t>.. </a:t>
            </a:r>
            <a:r>
              <a:rPr lang="ru-RU" sz="6000" dirty="0" err="1" smtClean="0"/>
              <a:t>ёт</a:t>
            </a:r>
            <a:r>
              <a:rPr lang="ru-RU" sz="6000" dirty="0" smtClean="0"/>
              <a:t>. по</a:t>
            </a:r>
            <a:r>
              <a:rPr lang="ru-RU" sz="6000" dirty="0" smtClean="0">
                <a:solidFill>
                  <a:srgbClr val="C00000"/>
                </a:solidFill>
              </a:rPr>
              <a:t>..</a:t>
            </a:r>
            <a:r>
              <a:rPr lang="ru-RU" sz="6000" dirty="0" smtClean="0"/>
              <a:t>ездка</a:t>
            </a:r>
          </a:p>
          <a:p>
            <a:r>
              <a:rPr lang="ru-RU" sz="6000" dirty="0" smtClean="0"/>
              <a:t> </a:t>
            </a:r>
          </a:p>
          <a:p>
            <a:endParaRPr lang="ru-RU" sz="4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207</TotalTime>
  <Words>514</Words>
  <Application>Microsoft Office PowerPoint</Application>
  <PresentationFormat>Экран (4:3)</PresentationFormat>
  <Paragraphs>84</Paragraphs>
  <Slides>22</Slides>
  <Notes>0</Notes>
  <HiddenSlides>3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Открытая</vt:lpstr>
      <vt:lpstr>Презентация по русскому языку</vt:lpstr>
      <vt:lpstr>Исправьте  речевые  ошибки</vt:lpstr>
      <vt:lpstr>       ПРОВЕРЯЕМ</vt:lpstr>
      <vt:lpstr>На какие группы можно разделитьслова?</vt:lpstr>
      <vt:lpstr>Слайд 5</vt:lpstr>
      <vt:lpstr>Слайд 6</vt:lpstr>
      <vt:lpstr> – Запишите предложение, раскрывая скобки. </vt:lpstr>
      <vt:lpstr>Слайд 8</vt:lpstr>
      <vt:lpstr>Слайд 9</vt:lpstr>
      <vt:lpstr>Слайд 10</vt:lpstr>
      <vt:lpstr>Слайд 11</vt:lpstr>
      <vt:lpstr>Сделать з-б  разбор.</vt:lpstr>
      <vt:lpstr>Слайд 13</vt:lpstr>
      <vt:lpstr>Слайд 14</vt:lpstr>
      <vt:lpstr>Слайд 15</vt:lpstr>
      <vt:lpstr>. Составьте из слов предложения, изменяя окончания</vt:lpstr>
      <vt:lpstr>Слайд 17</vt:lpstr>
      <vt:lpstr>Подберите и впишите проверочное слово. Вставьте, где надо, пропущенную букву. </vt:lpstr>
      <vt:lpstr>      интересный </vt:lpstr>
      <vt:lpstr>Доблестный</vt:lpstr>
      <vt:lpstr>Костный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dc:creator>Крутенко</dc:creator>
  <cp:lastModifiedBy>user28</cp:lastModifiedBy>
  <cp:revision>24</cp:revision>
  <dcterms:created xsi:type="dcterms:W3CDTF">2012-05-20T15:12:00Z</dcterms:created>
  <dcterms:modified xsi:type="dcterms:W3CDTF">2012-07-03T10:54:05Z</dcterms:modified>
</cp:coreProperties>
</file>