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60" r:id="rId5"/>
    <p:sldId id="282" r:id="rId6"/>
    <p:sldId id="261" r:id="rId7"/>
    <p:sldId id="283" r:id="rId8"/>
    <p:sldId id="262" r:id="rId9"/>
    <p:sldId id="286" r:id="rId10"/>
    <p:sldId id="285" r:id="rId11"/>
    <p:sldId id="287" r:id="rId12"/>
    <p:sldId id="269" r:id="rId13"/>
    <p:sldId id="288" r:id="rId14"/>
    <p:sldId id="268" r:id="rId15"/>
    <p:sldId id="289" r:id="rId16"/>
    <p:sldId id="267" r:id="rId17"/>
    <p:sldId id="290" r:id="rId18"/>
    <p:sldId id="263" r:id="rId19"/>
    <p:sldId id="291" r:id="rId20"/>
    <p:sldId id="264" r:id="rId21"/>
    <p:sldId id="292" r:id="rId22"/>
    <p:sldId id="270" r:id="rId23"/>
    <p:sldId id="293" r:id="rId24"/>
    <p:sldId id="296" r:id="rId25"/>
    <p:sldId id="294" r:id="rId26"/>
    <p:sldId id="273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266" r:id="rId37"/>
    <p:sldId id="30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FF"/>
    <a:srgbClr val="FF6600"/>
    <a:srgbClr val="CC00CC"/>
    <a:srgbClr val="6600CC"/>
    <a:srgbClr val="009900"/>
    <a:srgbClr val="6666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74D0-45B4-45B6-84D3-4C95438309C6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F66F-682F-4D26-A188-D417750C5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8DD8-0B06-477C-B7ED-28FFFC4E1B54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86CC-AEC0-4AB0-B72F-6F5D0F940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0855-C2A3-464E-B43A-A5FAEA326E3F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1E4A-AB4B-4D8E-A539-075E198D5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D534-0B6E-4A58-B709-6AF7CB723DE4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187E-5BD1-4E86-91A1-7792B703D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D576-98E9-4042-948C-CE805A6C83BB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A17C-D2FB-4201-A781-23350574F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F447-D560-4935-AE6C-A4C13A459874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0283-D4D1-4FEB-8404-6CDD1C802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418E-06F5-4D4F-81EA-51D9D2C2D695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8096-091C-4A97-8016-6815C40F2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79F4-1ECB-4C10-A520-B916CD8F17FE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B98D-05FA-44B7-9093-193013189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BFED-BA77-4EA2-8EA7-49D81E5C7D37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29E7-A961-4CD9-A3E8-99A6F9AE1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3B2F-F71A-4D0E-8CC5-8FEB1D6250EE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EF33-8A62-42EC-B9E3-07EDA62B9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C4BC-B2A1-400F-8808-C88D53CE35F2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1A08-50B8-4EAB-811B-B041C5C11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0124A-69FD-459E-8FE1-8487C03359BC}" type="datetimeFigureOut">
              <a:rPr lang="ru-RU"/>
              <a:pPr>
                <a:defRPr/>
              </a:pPr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B984D-F2FC-49F6-BBD2-5BD429432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002060"/>
                </a:solidFill>
              </a:rPr>
              <a:t>Моя школа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rgbClr val="CC00CC"/>
                </a:solidFill>
              </a:rPr>
              <a:t>Кузнецова Е.С.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rgbClr val="CC00CC"/>
                </a:solidFill>
              </a:rPr>
              <a:t>учитель биологии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22" y="3153923"/>
            <a:ext cx="4376299" cy="28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4890"/>
            <a:ext cx="3625213" cy="21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67" y="4028216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01465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12" y="620688"/>
            <a:ext cx="2087126" cy="2087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15" y="2382548"/>
            <a:ext cx="2209076" cy="2209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4" y="2924944"/>
            <a:ext cx="1901542" cy="19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0162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Эти «цветы» так не похожи друг на друга, броские и скромные, дающие съедобные плоды и не очень, но все неповторимые и поэтому любимые.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Документы\Мои рисунки\Office3\7731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346"/>
            <a:ext cx="8280919" cy="61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C3399"/>
                </a:solidFill>
              </a:rPr>
              <a:t>Одни хороши только в букете, </a:t>
            </a:r>
            <a:endParaRPr lang="ru-RU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Документы\Мои рисунки\Office3\АНИМАЦИИ\006[1] (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949030" cy="57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Другие – уникальны сами по себе и заслуживают особого внимания.</a:t>
            </a:r>
            <a:endParaRPr lang="ru-RU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Документы\Мои рисунки\Office3\АНИМАЦИИ\3[4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94" y="1052736"/>
            <a:ext cx="277665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68" y="764703"/>
            <a:ext cx="1605328" cy="19263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0" y="721299"/>
            <a:ext cx="1641498" cy="1969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0" y="4046189"/>
            <a:ext cx="1779843" cy="2135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48" y="4046189"/>
            <a:ext cx="1831548" cy="21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Нелёгкий труд выпал на долю учителей начальной школы: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подготовить почву, посеять семена, взлелеять первые ростки, дать им окрепнуть и </a:t>
            </a:r>
            <a:r>
              <a:rPr lang="ru-RU" dirty="0" smtClean="0">
                <a:solidFill>
                  <a:srgbClr val="7030A0"/>
                </a:solidFill>
              </a:rPr>
              <a:t>передать их в руки коллег предметников.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523909" cy="335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90" y="3207970"/>
            <a:ext cx="5245936" cy="305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64704"/>
            <a:ext cx="518457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Их педагогическое кредо: учить – комфортно, эффективно, увлекательно.</a:t>
            </a:r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CC00CC"/>
                </a:solidFill>
              </a:rPr>
              <a:t>Каждая школа хороша по – своему, </a:t>
            </a:r>
            <a:endParaRPr lang="ru-RU" sz="6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36" y="2857895"/>
            <a:ext cx="3303810" cy="330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07" y="525864"/>
            <a:ext cx="376829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1477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2544688" cy="20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93300"/>
                </a:solidFill>
              </a:rPr>
              <a:t>А дальше ростку надо набраться сил, прорости корнями, окрепнуть, познав законы природы и сформировать мощный стебель.</a:t>
            </a:r>
            <a:endParaRPr lang="ru-RU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Документы\Мои рисунки\Office3\АНИМАЦИИ\1002490_091006083927_st_patricks_day_animated_gif_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13" y="1047750"/>
            <a:ext cx="5108426" cy="51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Документы\Мои рисунки\Office3\АНИМАЦИИ\623600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7" y="764705"/>
            <a:ext cx="1103218" cy="18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Документы\Мои рисунки\Office3\АНИМАЦИИ\60167456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2464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Документы\Мои рисунки\Office3\АНИМАЦИИ\623600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6"/>
            <a:ext cx="1103216" cy="18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Документы\Мои рисунки\Office3\АНИМАЦИИ\623600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3" y="2924944"/>
            <a:ext cx="116653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Документы\Мои рисунки\Office3\АНИМАЦИИ\623600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39" y="3068960"/>
            <a:ext cx="116653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Документы\Мои рисунки\Office3\АНИМАЦИИ\60167456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84" y="502464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Документы\Мои рисунки\Office3\АНИМАЦИИ\60167456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66" y="501317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6633"/>
                </a:solidFill>
              </a:rPr>
              <a:t>И берутся за работу химики, биологи, географы, учителя физической культуры и т. д.</a:t>
            </a:r>
            <a:endParaRPr lang="ru-RU" dirty="0">
              <a:solidFill>
                <a:srgbClr val="66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Документы\Мои рисунки\Office3\dis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6" y="399823"/>
            <a:ext cx="1447800" cy="150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229200"/>
            <a:ext cx="3502521" cy="126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А тут важен баланс вершков и корешков.</a:t>
            </a:r>
            <a:endParaRPr lang="ru-RU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Документы\Мои рисунки\Office3\0008-013-Kolichestvo-obuchennykh-v-TSentre-ekologicheskoj-bezopasnosti-NOU-RTSP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46" y="481007"/>
            <a:ext cx="4756017" cy="59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190704"/>
            <a:ext cx="714375" cy="1190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90704"/>
            <a:ext cx="714375" cy="119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55" y="764704"/>
            <a:ext cx="714375" cy="1190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76470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И вот не узнать уже тот нежный росток. Стал он уверенно  красивым, увенчанный бутонами и распустившимися цветами.</a:t>
            </a:r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7812"/>
            <a:ext cx="5976664" cy="59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Но как не потеряться среди других цветов, он не один красивый.</a:t>
            </a:r>
            <a:endParaRPr lang="ru-RU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Но все успешные школы, как и счастливые семьи, чем – то похожи.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1992039" cy="21288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77072"/>
            <a:ext cx="2178918" cy="2178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37" y="692696"/>
            <a:ext cx="2561741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8" y="3946959"/>
            <a:ext cx="3078708" cy="230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42" y="1020436"/>
            <a:ext cx="1943486" cy="25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Об этом знают настоящие инженеры человеческих душ – </a:t>
            </a:r>
            <a:r>
              <a:rPr lang="ru-RU" dirty="0" smtClean="0">
                <a:solidFill>
                  <a:srgbClr val="CC3399"/>
                </a:solidFill>
              </a:rPr>
              <a:t>учителя.</a:t>
            </a:r>
            <a:r>
              <a:rPr lang="ru-RU" dirty="0" smtClean="0">
                <a:solidFill>
                  <a:srgbClr val="6600CC"/>
                </a:solidFill>
              </a:rPr>
              <a:t/>
            </a:r>
            <a:br>
              <a:rPr lang="ru-RU" dirty="0" smtClean="0">
                <a:solidFill>
                  <a:srgbClr val="6600CC"/>
                </a:solidFill>
              </a:rPr>
            </a:br>
            <a:r>
              <a:rPr lang="ru-RU" dirty="0" smtClean="0">
                <a:solidFill>
                  <a:srgbClr val="6600CC"/>
                </a:solidFill>
              </a:rPr>
              <a:t> Их труд  придать цветку индивидуальность, ярки – яркий цвет и вдохнуть душу.</a:t>
            </a:r>
            <a:endParaRPr lang="ru-RU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08720"/>
            <a:ext cx="403244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Вот так и трудится педагогический коллектив Тобольской средней школы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№ 116.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C00CC"/>
                </a:solidFill>
              </a:rPr>
              <a:t>Конечно мы все разные, со  своим арсеналом методов и индивидуальным стилем, но нас объединяет общая идея -</a:t>
            </a:r>
            <a:endParaRPr lang="ru-RU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Не просто учить, а пробудить у ребёнка желание учиться, привить ему вкус к знаниям.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24" y="3428999"/>
            <a:ext cx="4138775" cy="245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30" y="472946"/>
            <a:ext cx="3179141" cy="263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9" y="472946"/>
            <a:ext cx="2492345" cy="249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 descr="D:\Документы\Мои рисунки\Office3\vipuskniku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8" y="472946"/>
            <a:ext cx="3881602" cy="60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77" y="720467"/>
            <a:ext cx="6191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Эта прививка будет приносить плоды всю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9600" dirty="0" smtClean="0">
                <a:solidFill>
                  <a:srgbClr val="0000FF"/>
                </a:solidFill>
              </a:rPr>
              <a:t>ЖИЗНЬ</a:t>
            </a:r>
            <a:endParaRPr lang="ru-RU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4" y="476674"/>
            <a:ext cx="5904654" cy="590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857250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132856"/>
            <a:ext cx="857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Наверное слаженным коллективом, особой атмосферой, которая заставляет наших выпускников снова и снова заходить сюда.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92290"/>
            <a:ext cx="4835568" cy="268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626111" cy="32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52" y="548680"/>
            <a:ext cx="4094380" cy="32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70382"/>
            <a:ext cx="1812789" cy="1604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92290"/>
            <a:ext cx="1092975" cy="25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Школа – </a:t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dirty="0" smtClean="0">
                <a:solidFill>
                  <a:srgbClr val="009900"/>
                </a:solidFill>
              </a:rPr>
              <a:t>это прежде всего взрослые и дети. И дети которые стали взрослыми и привели к нам своих детей.</a:t>
            </a:r>
            <a:endParaRPr lang="ru-RU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27" y="3284984"/>
            <a:ext cx="4291161" cy="306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4" y="480729"/>
            <a:ext cx="2640055" cy="29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1251"/>
            <a:ext cx="2851113" cy="296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1524921" cy="170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51" y="3789040"/>
            <a:ext cx="1232833" cy="2054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3689"/>
            <a:ext cx="1224136" cy="20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849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Учителя как заботливые садовники, кропотливым трудом и любовью взращивают свою благодатную ниву – </a:t>
            </a:r>
            <a:r>
              <a:rPr lang="ru-RU" dirty="0" smtClean="0">
                <a:solidFill>
                  <a:srgbClr val="FF0000"/>
                </a:solidFill>
              </a:rPr>
              <a:t>школьников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0011</Template>
  <TotalTime>212</TotalTime>
  <Words>271</Words>
  <Application>Microsoft Office PowerPoint</Application>
  <PresentationFormat>Экран (4:3)</PresentationFormat>
  <Paragraphs>23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0011</vt:lpstr>
      <vt:lpstr>Моя школа</vt:lpstr>
      <vt:lpstr>Каждая школа хороша по – своему, </vt:lpstr>
      <vt:lpstr>Но все успешные школы, как и счастливые семьи, чем – то похожи.</vt:lpstr>
      <vt:lpstr>Презентация PowerPoint</vt:lpstr>
      <vt:lpstr>Наверное слаженным коллективом, особой атмосферой, которая заставляет наших выпускников снова и снова заходить сюда.</vt:lpstr>
      <vt:lpstr>Презентация PowerPoint</vt:lpstr>
      <vt:lpstr>Школа –  это прежде всего взрослые и дети. И дети которые стали взрослыми и привели к нам своих детей.</vt:lpstr>
      <vt:lpstr>Презентация PowerPoint</vt:lpstr>
      <vt:lpstr>Учителя как заботливые садовники, кропотливым трудом и любовью взращивают свою благодатную ниву – школьников.</vt:lpstr>
      <vt:lpstr>Презентация PowerPoint</vt:lpstr>
      <vt:lpstr>Эти «цветы» так не похожи друг на друга, броские и скромные, дающие съедобные плоды и не очень, но все неповторимые и поэтому любимые.</vt:lpstr>
      <vt:lpstr>Презентация PowerPoint</vt:lpstr>
      <vt:lpstr>Одни хороши только в букете, </vt:lpstr>
      <vt:lpstr>Презентация PowerPoint</vt:lpstr>
      <vt:lpstr>Другие – уникальны сами по себе и заслуживают особого внимания.</vt:lpstr>
      <vt:lpstr>Презентация PowerPoint</vt:lpstr>
      <vt:lpstr>Нелёгкий труд выпал на долю учителей начальной школы: подготовить почву, посеять семена, взлелеять первые ростки, дать им окрепнуть и передать их в руки коллег предметников.</vt:lpstr>
      <vt:lpstr>Презентация PowerPoint</vt:lpstr>
      <vt:lpstr>Их педагогическое кредо: учить – комфортно, эффективно, увлекательно.</vt:lpstr>
      <vt:lpstr>Презентация PowerPoint</vt:lpstr>
      <vt:lpstr>А дальше ростку надо набраться сил, прорости корнями, окрепнуть, познав законы природы и сформировать мощный стебель.</vt:lpstr>
      <vt:lpstr>Презентация PowerPoint</vt:lpstr>
      <vt:lpstr>И берутся за работу химики, биологи, географы, учителя физической культуры и т. д.</vt:lpstr>
      <vt:lpstr>Презентация PowerPoint</vt:lpstr>
      <vt:lpstr>А тут важен баланс вершков и корешков.</vt:lpstr>
      <vt:lpstr>Презентация PowerPoint</vt:lpstr>
      <vt:lpstr>И вот не узнать уже тот нежный росток. Стал он уверенно  красивым, увенчанный бутонами и распустившимися цветами.</vt:lpstr>
      <vt:lpstr>Презентация PowerPoint</vt:lpstr>
      <vt:lpstr>Но как не потеряться среди других цветов, он не один красивый.</vt:lpstr>
      <vt:lpstr>Презентация PowerPoint</vt:lpstr>
      <vt:lpstr>Об этом знают настоящие инженеры человеческих душ – учителя.  Их труд  придать цветку индивидуальность, ярки – яркий цвет и вдохнуть душу.</vt:lpstr>
      <vt:lpstr>Презентация PowerPoint</vt:lpstr>
      <vt:lpstr>Вот так и трудится педагогический коллектив Тобольской средней школы  № 116.</vt:lpstr>
      <vt:lpstr>Конечно мы все разные, со  своим арсеналом методов и индивидуальным стилем, но нас объединяет общая идея -</vt:lpstr>
      <vt:lpstr>Не просто учить, а пробудить у ребёнка желание учиться, привить ему вкус к знаниям.</vt:lpstr>
      <vt:lpstr>Презентация PowerPoint</vt:lpstr>
      <vt:lpstr>Эта прививка будет приносить плоды всю   ЖИЗНЬ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38</cp:revision>
  <dcterms:created xsi:type="dcterms:W3CDTF">2013-07-09T05:10:45Z</dcterms:created>
  <dcterms:modified xsi:type="dcterms:W3CDTF">2013-07-12T17:58:02Z</dcterms:modified>
</cp:coreProperties>
</file>