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544BB5-45F0-4F74-A013-A2A8A183FFB9}" type="datetimeFigureOut">
              <a:rPr lang="ru-RU" smtClean="0"/>
              <a:t>02.07.2013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7E3AEE-5353-4D97-87D2-4C11EF24F0F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Сказка о самом чудесном чуде на Земле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«Е»  класс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3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74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7" y="836712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0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565549" cy="538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94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6" y="692696"/>
            <a:ext cx="854194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0886"/>
            <a:ext cx="8136904" cy="609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7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0" y="476672"/>
            <a:ext cx="86567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5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70083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3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0963"/>
            <a:ext cx="7281826" cy="54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9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80360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6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9457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3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230929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некотором </a:t>
            </a:r>
          </a:p>
          <a:p>
            <a:pPr algn="ctr"/>
            <a:r>
              <a:rPr lang="ru-RU" sz="6600" b="1" i="1" cap="none" spc="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царстве,</a:t>
            </a:r>
          </a:p>
          <a:p>
            <a:pPr algn="ctr"/>
            <a:r>
              <a:rPr lang="ru-RU" sz="6600" b="1" i="1" cap="none" spc="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некотором</a:t>
            </a:r>
          </a:p>
          <a:p>
            <a:pPr algn="ctr"/>
            <a:r>
              <a:rPr lang="ru-RU" sz="6600" b="1" i="1" cap="none" spc="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государстве</a:t>
            </a:r>
          </a:p>
          <a:p>
            <a:pPr algn="ctr"/>
            <a:r>
              <a:rPr lang="ru-RU" sz="6600" b="1" i="1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r>
              <a:rPr lang="ru-RU" sz="6600" b="1" i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ил-был </a:t>
            </a:r>
            <a:r>
              <a:rPr lang="ru-RU" sz="6600" b="1" i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ЦАРЬ</a:t>
            </a:r>
            <a:r>
              <a:rPr lang="ru-RU" sz="6600" b="1" i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6600" b="1" i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0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138307" cy="448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2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701460" cy="26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52" y="800100"/>
            <a:ext cx="4245103" cy="28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273803" cy="2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789040"/>
            <a:ext cx="4466583" cy="2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7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760"/>
            <a:ext cx="8208912" cy="671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223166"/>
            <a:ext cx="5382344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FF0000"/>
                </a:solidFill>
              </a:rPr>
              <a:t>Царский указ:</a:t>
            </a:r>
          </a:p>
          <a:p>
            <a:pPr algn="ctr"/>
            <a:r>
              <a:rPr lang="ru-RU" sz="4800" b="1" i="1" dirty="0" smtClean="0"/>
              <a:t>Всем  - </a:t>
            </a:r>
          </a:p>
          <a:p>
            <a:pPr algn="ctr"/>
            <a:r>
              <a:rPr lang="ru-RU" sz="4800" b="1" i="1" dirty="0" smtClean="0"/>
              <a:t>Воду беречь!</a:t>
            </a:r>
          </a:p>
          <a:p>
            <a:pPr algn="ctr"/>
            <a:r>
              <a:rPr lang="ru-RU" sz="4800" b="1" i="1" dirty="0" smtClean="0"/>
              <a:t>Водоёмы не загрязнять!</a:t>
            </a:r>
          </a:p>
          <a:p>
            <a:pPr algn="r"/>
            <a:r>
              <a:rPr lang="ru-RU" sz="4800" b="1" i="1" dirty="0" smtClean="0">
                <a:solidFill>
                  <a:srgbClr val="FF0000"/>
                </a:solidFill>
              </a:rPr>
              <a:t>Царь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01674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851648" cy="367240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Указ сей в нашу школу передали.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Теперь и нам его выполнять!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18701"/>
            <a:ext cx="5472608" cy="3064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9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278960" cy="3528392"/>
          </a:xfrm>
        </p:spPr>
        <p:txBody>
          <a:bodyPr>
            <a:noAutofit/>
          </a:bodyPr>
          <a:lstStyle/>
          <a:p>
            <a:r>
              <a:rPr lang="ru-RU" sz="9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Спасибо  за внимание!</a:t>
            </a:r>
            <a:endParaRPr lang="ru-RU" sz="9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5707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5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637856" cy="621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053" y="836712"/>
            <a:ext cx="55903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было у него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ТРИ сына.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1800200" cy="381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1945266" cy="39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4824"/>
            <a:ext cx="1619216" cy="404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3" y="3212976"/>
            <a:ext cx="2805444" cy="22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232704" cy="242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07" y="2714625"/>
            <a:ext cx="2111672" cy="22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0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0"/>
            <a:ext cx="4120852" cy="309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1" y="3113622"/>
            <a:ext cx="2376943" cy="29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690814" cy="434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55365"/>
            <a:ext cx="1019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7525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4664158" cy="31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00597"/>
            <a:ext cx="2019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56</Words>
  <Application>Microsoft Office PowerPoint</Application>
  <PresentationFormat>Экран (4:3)</PresentationFormat>
  <Paragraphs>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Сказка о самом чудесном чуде на Земле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Указ сей в нашу школу передали. Теперь и нам его выполнять!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самом чудесном чуде на Земле</dc:title>
  <dc:creator>school</dc:creator>
  <cp:lastModifiedBy>school</cp:lastModifiedBy>
  <cp:revision>14</cp:revision>
  <dcterms:created xsi:type="dcterms:W3CDTF">2013-03-16T08:29:55Z</dcterms:created>
  <dcterms:modified xsi:type="dcterms:W3CDTF">2013-07-02T07:17:41Z</dcterms:modified>
</cp:coreProperties>
</file>