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01" r:id="rId2"/>
    <p:sldId id="302" r:id="rId3"/>
    <p:sldId id="303" r:id="rId4"/>
    <p:sldId id="304" r:id="rId5"/>
    <p:sldId id="305" r:id="rId6"/>
    <p:sldId id="295" r:id="rId7"/>
    <p:sldId id="288" r:id="rId8"/>
    <p:sldId id="272" r:id="rId9"/>
    <p:sldId id="293" r:id="rId10"/>
    <p:sldId id="276" r:id="rId11"/>
    <p:sldId id="286" r:id="rId12"/>
    <p:sldId id="274" r:id="rId13"/>
    <p:sldId id="292" r:id="rId14"/>
    <p:sldId id="283" r:id="rId15"/>
    <p:sldId id="284" r:id="rId16"/>
    <p:sldId id="285" r:id="rId17"/>
    <p:sldId id="287" r:id="rId18"/>
    <p:sldId id="278" r:id="rId19"/>
    <p:sldId id="279" r:id="rId20"/>
    <p:sldId id="290" r:id="rId21"/>
    <p:sldId id="291" r:id="rId22"/>
    <p:sldId id="289" r:id="rId23"/>
    <p:sldId id="298" r:id="rId24"/>
    <p:sldId id="299" r:id="rId25"/>
    <p:sldId id="277" r:id="rId26"/>
    <p:sldId id="29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>
        <p:scale>
          <a:sx n="73" d="100"/>
          <a:sy n="73" d="100"/>
        </p:scale>
        <p:origin x="-1002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EE28F-EA7B-4E4A-B06B-ED66DAE8EBDA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FC370-4D72-42D0-AD83-59B1E4D1E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4F916-C63A-44E9-B4D2-120A6AC85946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998F2-CDD4-4208-91A5-CA64A187C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F6E-926A-49F0-B5BD-B82CC932499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DBAA2-E8DA-4BB6-B683-9661750F3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F6E-926A-49F0-B5BD-B82CC932499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BAA2-E8DA-4BB6-B683-9661750F3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F6E-926A-49F0-B5BD-B82CC932499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BAA2-E8DA-4BB6-B683-9661750F3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BB4F6E-926A-49F0-B5BD-B82CC932499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88DBAA2-E8DA-4BB6-B683-9661750F3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F6E-926A-49F0-B5BD-B82CC932499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BAA2-E8DA-4BB6-B683-9661750F3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F6E-926A-49F0-B5BD-B82CC932499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BAA2-E8DA-4BB6-B683-9661750F3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BAA2-E8DA-4BB6-B683-9661750F3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F6E-926A-49F0-B5BD-B82CC932499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F6E-926A-49F0-B5BD-B82CC932499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BAA2-E8DA-4BB6-B683-9661750F3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F6E-926A-49F0-B5BD-B82CC932499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BAA2-E8DA-4BB6-B683-9661750F3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BB4F6E-926A-49F0-B5BD-B82CC932499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8DBAA2-E8DA-4BB6-B683-9661750F3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F6E-926A-49F0-B5BD-B82CC932499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DBAA2-E8DA-4BB6-B683-9661750F3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BB4F6E-926A-49F0-B5BD-B82CC9324990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88DBAA2-E8DA-4BB6-B683-9661750F3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39c6277102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57224" y="500042"/>
            <a:ext cx="2571768" cy="321471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boss\Рабочий стол\презе\49268047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642918"/>
            <a:ext cx="2571768" cy="404548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7329455_p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2" name="Содержимое 1"/>
          <p:cNvSpPr>
            <a:spLocks noGrp="1"/>
          </p:cNvSpPr>
          <p:nvPr>
            <p:ph type="body" sz="half" idx="2"/>
          </p:nvPr>
        </p:nvSpPr>
        <p:spPr>
          <a:xfrm>
            <a:off x="6629400" y="571480"/>
            <a:ext cx="2057400" cy="544832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Занимаются земледелием, соляным промыслом, рыболовством, работают на плантациях кофе. Некоторые женщины нанимаются прислугой в городах. У современных майя развито пчеловодство, птицеводство, животноводство (коровы, свиньи, лошади, козы,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ослы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в горах – овцы).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1364040_titikak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14" y="785794"/>
            <a:ext cx="4400552" cy="423387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71480"/>
            <a:ext cx="2057400" cy="544832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Сохраняются ремесла: гончарство, вышивка, плетение, плотничество, резьба по дереву, в горах – узорное ткачество, производство украшений, музыкальных инструментов, черепицы, лодок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Ткать могут,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143504" y="500042"/>
            <a:ext cx="3622544" cy="557216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Ткать могут, похоже, все в Перу, как мужчины так и женщины. Но особо талантливые встречаются редко и соответственно ценятся очень высоко.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 руках этих людей простые нитки желтого, коричневого, красного цвета сплетаются в причудливые геометрические формы.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050" name="Picture 2" descr="C:\Documents and Settings\boss\Рабочий стол\презе\49549853_54667748_YFEqU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90500"/>
            <a:ext cx="4590000" cy="61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8183648_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57200"/>
            <a:ext cx="5400684" cy="5686444"/>
          </a:xfrm>
        </p:spPr>
      </p:pic>
      <p:sp>
        <p:nvSpPr>
          <p:cNvPr id="7" name="Заголовок 1"/>
          <p:cNvSpPr>
            <a:spLocks noGrp="1"/>
          </p:cNvSpPr>
          <p:nvPr>
            <p:ph type="body" sz="half" idx="2"/>
          </p:nvPr>
        </p:nvSpPr>
        <p:spPr>
          <a:xfrm>
            <a:off x="6000750" y="357188"/>
            <a:ext cx="2686050" cy="56626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Самым ярким образцом их творчества стали деревянные или глиняные фигурки, обмазанные воском 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облепленнные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бисером.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Скрытые послания были зашифрованы в цвете бусин: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голубой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- обращение к духу дерева дождя,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чёрный - к духу великого Тихого Океана, где обитала громадная змея, так же посылающая дождь и сам по себе он считался миром умерших,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красный – к духу того фантастического места, откуда родом духи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пейота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оленя и орла.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Чаще всего использовались символы игуаны, кролика, морской черепахи, курицы, мыши, оленя.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2c78ce9c07d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66" y="642918"/>
            <a:ext cx="4929222" cy="4572032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40012644_0_f5d5_7d3806cc_XL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57200"/>
            <a:ext cx="7758138" cy="59721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0949259_0_1f320_1d8a5d4b_XL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57200"/>
            <a:ext cx="7329510" cy="59007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9907831_DSCN409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52" y="571480"/>
            <a:ext cx="7329510" cy="56864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51115534_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428604"/>
            <a:ext cx="6019800" cy="5562600"/>
          </a:xfrm>
        </p:spPr>
      </p:pic>
      <p:sp>
        <p:nvSpPr>
          <p:cNvPr id="2" name="Содержимое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Традиционная одежда надевается по праздникам: мужчины и женщины носят узорные пояса, женщины – запашные юбки, плащи.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2641441_apo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2" name="Содержимое 1"/>
          <p:cNvSpPr>
            <a:spLocks noGrp="1"/>
          </p:cNvSpPr>
          <p:nvPr>
            <p:ph type="body" sz="half" idx="2"/>
          </p:nvPr>
        </p:nvSpPr>
        <p:spPr>
          <a:xfrm>
            <a:off x="6629400" y="571480"/>
            <a:ext cx="2057400" cy="544832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Сохранился культ гор, пещер, колодцев, шаманство, колдовство, знахарство. В ритуалах пользуются древним календарем майя. Сохранилась мифология, песни, легенды, сказки, танцы. Несмотря на то, что человеческие жертвоприношения остались в прошлом, современные потомки майя практикуют кровавые обряды и в наше время. В качестве жертв используются, правда, куры.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00034" y="1214422"/>
            <a:ext cx="4040188" cy="1947303"/>
          </a:xfrm>
        </p:spPr>
        <p:txBody>
          <a:bodyPr/>
          <a:lstStyle/>
          <a:p>
            <a:pPr algn="ctr"/>
            <a:r>
              <a:rPr lang="ru-RU" sz="1600" b="0" smtClean="0">
                <a:solidFill>
                  <a:schemeClr val="accent2">
                    <a:lumMod val="50000"/>
                  </a:schemeClr>
                </a:solidFill>
              </a:rPr>
              <a:t>Древние майя были совсем  небольшого роста: мужчины не выше 1,5 м. а женщина итого меньше. Кроме того, все майя  были косоглазыми.  Некоторые мужчины</a:t>
            </a:r>
            <a:r>
              <a:rPr lang="en-US" sz="1600" b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1600" b="0" smtClean="0">
                <a:solidFill>
                  <a:schemeClr val="accent2">
                    <a:lumMod val="50000"/>
                  </a:schemeClr>
                </a:solidFill>
              </a:rPr>
              <a:t>специально выжигали на затылке «лысину». А завершающим штрихом при создании прически был пышный головной убор, украшенный драгоценными камнями и перьями птицы кетсаль или попугая ара.</a:t>
            </a:r>
            <a:endParaRPr lang="ru-RU" sz="16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й0009.pn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142976" y="3286124"/>
            <a:ext cx="2036240" cy="3029975"/>
          </a:xfrm>
        </p:spPr>
      </p:pic>
      <p:pic>
        <p:nvPicPr>
          <p:cNvPr id="8" name="Содержимое 7" descr="й0010.pn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643570" y="214290"/>
            <a:ext cx="1896956" cy="283402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4466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</a:t>
            </a:r>
            <a:r>
              <a:rPr lang="ru-RU" sz="3200" dirty="0" smtClean="0"/>
              <a:t>   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3438" y="2643182"/>
            <a:ext cx="4040188" cy="3143272"/>
          </a:xfrm>
        </p:spPr>
        <p:txBody>
          <a:bodyPr/>
          <a:lstStyle/>
          <a:p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  <a:t>Майя носили причудливую одежду и украшения. Делали диковинные прически и ярко </a:t>
            </a:r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</a:rPr>
              <a:t>разрисовывали</a:t>
            </a:r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  <a:t> свои тела! </a:t>
            </a:r>
          </a:p>
          <a:p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  <a:t>Большой нос был признаком высокого положения человека. Многие знатные майя увеличивали свой нос, накладывая на него глину! Модным также считалось обточить зубы в виде острых клиньев и заполнить пустоты нефритом.</a:t>
            </a:r>
            <a:endParaRPr lang="ru-RU" sz="1600" b="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00042"/>
            <a:ext cx="2057400" cy="5929354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Язык майя существовал до запрещения его церковью в XVI веке. А сегодня у майя даже нет единого общего языка. Даже испанским (который является государственным языком для стран проживания майя) владеют не все. Лингвистическое семейство майя включает более двух дюжин живых языков</a:t>
            </a:r>
            <a:endParaRPr lang="en-US" sz="1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Из языка майя в другие пришло довольно много слов, таких как “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</a:rPr>
              <a:t>shark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” (акула), “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</a:rPr>
              <a:t>cocoa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” (какао). Если захотите  п сказать “спасибо” 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</a:rPr>
              <a:t>по-майянски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, скажите “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</a:rPr>
              <a:t>Йак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</a:rPr>
              <a:t>диос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</a:rPr>
              <a:t>боотик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”.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42792759_s134b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51115570_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57200"/>
            <a:ext cx="7758138" cy="59007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2837603_317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57200"/>
            <a:ext cx="7686700" cy="59007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50640407_titikaka_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57200"/>
            <a:ext cx="7472386" cy="57578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8579890_kafedralnuyy_sobo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57200"/>
            <a:ext cx="6972320" cy="5562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3752509_g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629400" y="428604"/>
            <a:ext cx="2057400" cy="5591196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Несомненно, майя были заметной отметкой на исторической карте мира, мало кто сейчас сомневается в этом. О цивилизации майя известно далеко не все, но и этот известный материал трудно уместить в рамках этой работы, т.к. жизнь майя чрезвычайно интересна и увлекательна во всех ее проявлениях, удивительна схема ее развития, перепады в развитии, периоды и, наверное, еще более завораживает таинственный конец. </a:t>
            </a:r>
            <a:endParaRPr lang="en-US" sz="19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0391051_0_1ef29_28d8e142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5447" y="1524000"/>
            <a:ext cx="6853105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4784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НАРОДЫ   МАЙЯ        СОЗДАЛИ     НЕОБЫЧНЫЕ ПОРЯДКИ И ОРИГИНАЛЬНУЮ КУЛЬТУРУ, НЕ ПОХОЖУЮ НИ НА ОДНУ КУЛЬТУРУ НАРОДОВ  ЕВРОПЫ И АЗИИ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й0011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85984" y="2714620"/>
            <a:ext cx="3714776" cy="319005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У  древних майя спорт и языческие обычаи были неразрывно связаны! Игры в мяч занимали важное место в жизни древних майя. Самая любимая их игра напоминает баскетбол . Игрокам разрешалось бить по мячу локтями, бедрами или коленями, но  только не руками. 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9102374_maya_00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66" y="857232"/>
            <a:ext cx="3900486" cy="3948122"/>
          </a:xfrm>
        </p:spPr>
      </p:pic>
      <p:sp>
        <p:nvSpPr>
          <p:cNvPr id="2" name="Содержимое 1"/>
          <p:cNvSpPr>
            <a:spLocks noGrp="1"/>
          </p:cNvSpPr>
          <p:nvPr>
            <p:ph type="body" sz="half" idx="2"/>
          </p:nvPr>
        </p:nvSpPr>
        <p:spPr>
          <a:xfrm>
            <a:off x="6629400" y="500042"/>
            <a:ext cx="2057400" cy="551975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По поводу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такоЙ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необычной гибели майя, учеными выдвигается множество гипотез, например: землетрясение, резкое изменение климата, эпидемия неизвестной болезни, крах земледелия, восстание угнетенных низов, чужеземное нашествие. И говоря о великой исчезнувшей цивилизации нельзя не отметить тот факт, что цивилизация то не совсем исчезнувшая, ведь существуют майя и по сей день… Индейцы, принадлежащие к лингвистической группе майя, разделились на три основных ветви: майя, киче,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хуастеки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body" sz="half" idx="2"/>
          </p:nvPr>
        </p:nvSpPr>
        <p:spPr>
          <a:xfrm>
            <a:off x="6629400" y="428625"/>
            <a:ext cx="2057400" cy="559117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Народ майя живет, радуется жизни и гордится своим столь древним происхождением. Это очень приветливые люди, всегда готовые помочь, подсказать, даже если и на пальцах Но есть у майя природное чутье, или они читают мысли, но объясняться с ними очень просто и все понятно, как это ни странно - и о том как изготавливают гамаки, и как в нем спать, чтобы не свалиться, и о своем хозяйстве, и просто про свою жизнь...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43040288_14577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71604" y="714356"/>
            <a:ext cx="4257676" cy="45196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body" sz="half" idx="2"/>
          </p:nvPr>
        </p:nvSpPr>
        <p:spPr>
          <a:xfrm>
            <a:off x="6629400" y="428625"/>
            <a:ext cx="2057400" cy="559117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Народ майя живет, радуется жизни и гордится своим столь древним происхождением. Это очень приветливые люди, всегда готовые помочь, подсказать, даже если и на пальцах Но есть у майя природное чутье, или они читают мысли, но объясняться с ними очень просто и все понятно, как это ни странно - и о том как изготавливают гамаки, и как в нем спать, чтобы не свалиться, и о своем хозяйстве, и просто про свою жизнь...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43040288_14577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71604" y="714356"/>
            <a:ext cx="4257676" cy="45196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1432002_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71480"/>
            <a:ext cx="2057400" cy="5448320"/>
          </a:xfrm>
        </p:spPr>
        <p:txBody>
          <a:bodyPr>
            <a:normAutofit fontScale="47500" lnSpcReduction="20000"/>
          </a:bodyPr>
          <a:lstStyle/>
          <a:p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В наши дни ареал обитания майя распространяется на 5 стран – Южную Мексику, Гватемалу, Белиз, Гондурас, Сальвадор и его наследие составляет примерно 6 миллионов человек. Конечно, они больше не живут в могущественной империи, но преисполнены решимости не забывать традиции своих предков. Они сохранили традиционную культуру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48024640_t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14" y="1071546"/>
            <a:ext cx="5929354" cy="4329122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629400" y="571480"/>
            <a:ext cx="2057400" cy="5448320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40675649_m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500042"/>
            <a:ext cx="5500726" cy="6000792"/>
          </a:xfrm>
          <a:ln w="0"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0F2EE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2E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2E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358</TotalTime>
  <Words>836</Words>
  <Application>Microsoft Office PowerPoint</Application>
  <PresentationFormat>Экран (4:3)</PresentationFormat>
  <Paragraphs>21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Слайд 1</vt:lpstr>
      <vt:lpstr>                                                 </vt:lpstr>
      <vt:lpstr>У  древних майя спорт и языческие обычаи были неразрывно связаны! Игры в мяч занимали важное место в жизни древних майя. Самая любимая их игра напоминает баскетбол . Игрокам разрешалось бить по мячу локтями, бедрами или коленями, но  только не руками.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НАРОДЫ   МАЙЯ        СОЗДАЛИ     НЕОБЫЧНЫЕ ПОРЯДКИ И ОРИГИНАЛЬНУЮ КУЛЬТУРУ, НЕ ПОХОЖУЮ НИ НА ОДНУ КУЛЬТУРУ НАРОДОВ  ЕВРОПЫ И АЗИИ </vt:lpstr>
    </vt:vector>
  </TitlesOfParts>
  <Company>МОУ СОШ №17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 Борисовна</dc:creator>
  <cp:lastModifiedBy>www.PHILka.RU</cp:lastModifiedBy>
  <cp:revision>46</cp:revision>
  <dcterms:created xsi:type="dcterms:W3CDTF">2009-02-18T10:33:50Z</dcterms:created>
  <dcterms:modified xsi:type="dcterms:W3CDTF">2013-06-26T14:04:53Z</dcterms:modified>
</cp:coreProperties>
</file>