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9" r:id="rId4"/>
    <p:sldId id="261" r:id="rId5"/>
    <p:sldId id="258" r:id="rId6"/>
    <p:sldId id="257" r:id="rId7"/>
    <p:sldId id="294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73" d="100"/>
          <a:sy n="73" d="100"/>
        </p:scale>
        <p:origin x="-100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E28F-EA7B-4E4A-B06B-ED66DAE8EBDA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FC370-4D72-42D0-AD83-59B1E4D1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F916-C63A-44E9-B4D2-120A6AC8594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98F2-CDD4-4208-91A5-CA64A187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142876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Что же это за наука — история?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1071546"/>
            <a:ext cx="7400948" cy="478634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История изучает, как жили и развивались различные народы, какие при этом происходили события, как и почему жизнь людей изменялась и стала такой, как сейчас.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Узнавая прошлое, мы видим, что во все времена человечество испытывало невзгоды и лишения, но жизнь все равно продолжалась, а годы горестей и несчастий обязательно сменялись лучшими временами.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История учит нас справедливости, помогает по новому взглянуть на окружающий мир.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История — это дорога во времени. Она уходит в глубь веков, в седую древность, а выводит нас в современный мир. И ведет нас по нему. И сегодня мы предлагаем исследовать затерянный мир древних майя и познакомиться с их настоящим!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143116"/>
            <a:ext cx="4929222" cy="2928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0087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928802"/>
            <a:ext cx="2676514" cy="3663957"/>
          </a:xfrm>
          <a:prstGeom prst="rect">
            <a:avLst/>
          </a:prstGeom>
          <a:noFill/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33363" y="6267450"/>
            <a:ext cx="4211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Жрецы – хранители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знаний</a:t>
            </a:r>
            <a:endParaRPr lang="ru-RU" sz="2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24300" y="5373688"/>
            <a:ext cx="4968875" cy="1296987"/>
            <a:chOff x="2472" y="3385"/>
            <a:chExt cx="3130" cy="817"/>
          </a:xfrm>
        </p:grpSpPr>
        <p:sp>
          <p:nvSpPr>
            <p:cNvPr id="80901" name="Rectangle 5"/>
            <p:cNvSpPr>
              <a:spLocks noChangeArrowheads="1"/>
            </p:cNvSpPr>
            <p:nvPr/>
          </p:nvSpPr>
          <p:spPr bwMode="auto">
            <a:xfrm>
              <a:off x="2472" y="3385"/>
              <a:ext cx="3130" cy="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Письменность – </a:t>
              </a:r>
            </a:p>
            <a:p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иероглифы</a:t>
              </a:r>
            </a:p>
          </p:txBody>
        </p:sp>
        <p:pic>
          <p:nvPicPr>
            <p:cNvPr id="80902" name="Picture 6" descr="00204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4" y="3385"/>
              <a:ext cx="952" cy="811"/>
            </a:xfrm>
            <a:prstGeom prst="rect">
              <a:avLst/>
            </a:prstGeom>
            <a:noFill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29058" y="928670"/>
            <a:ext cx="4968875" cy="1296987"/>
            <a:chOff x="2472" y="527"/>
            <a:chExt cx="3130" cy="817"/>
          </a:xfrm>
        </p:grpSpPr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2472" y="527"/>
              <a:ext cx="3130" cy="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Создан календарь</a:t>
              </a:r>
            </a:p>
          </p:txBody>
        </p:sp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6" y="527"/>
              <a:ext cx="695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24300" y="2349500"/>
            <a:ext cx="4968875" cy="1296988"/>
            <a:chOff x="2472" y="1480"/>
            <a:chExt cx="3130" cy="817"/>
          </a:xfrm>
        </p:grpSpPr>
        <p:sp>
          <p:nvSpPr>
            <p:cNvPr id="80907" name="Rectangle 11"/>
            <p:cNvSpPr>
              <a:spLocks noChangeArrowheads="1"/>
            </p:cNvSpPr>
            <p:nvPr/>
          </p:nvSpPr>
          <p:spPr bwMode="auto">
            <a:xfrm>
              <a:off x="2472" y="1480"/>
              <a:ext cx="3130" cy="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8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Астрономические </a:t>
              </a:r>
            </a:p>
            <a:p>
              <a:r>
                <a:rPr lang="ru-RU" sz="28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обсерватории</a:t>
              </a:r>
            </a:p>
          </p:txBody>
        </p:sp>
        <p:pic>
          <p:nvPicPr>
            <p:cNvPr id="80908" name="Picture 12" descr="0087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3" y="1480"/>
              <a:ext cx="1044" cy="782"/>
            </a:xfrm>
            <a:prstGeom prst="rect">
              <a:avLst/>
            </a:prstGeom>
            <a:noFill/>
          </p:spPr>
        </p:pic>
      </p:grpSp>
      <p:sp>
        <p:nvSpPr>
          <p:cNvPr id="8090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>
                <a:solidFill>
                  <a:schemeClr val="accent2">
                    <a:lumMod val="75000"/>
                  </a:schemeClr>
                </a:solidFill>
              </a:rPr>
              <a:t>Культура майя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924300" y="3860800"/>
            <a:ext cx="4968875" cy="1296988"/>
            <a:chOff x="2472" y="2432"/>
            <a:chExt cx="3130" cy="817"/>
          </a:xfrm>
        </p:grpSpPr>
        <p:sp>
          <p:nvSpPr>
            <p:cNvPr id="80911" name="Rectangle 15"/>
            <p:cNvSpPr>
              <a:spLocks noChangeArrowheads="1"/>
            </p:cNvSpPr>
            <p:nvPr/>
          </p:nvSpPr>
          <p:spPr bwMode="auto">
            <a:xfrm>
              <a:off x="2472" y="2432"/>
              <a:ext cx="3130" cy="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Математические </a:t>
              </a:r>
            </a:p>
            <a:p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знания</a:t>
              </a:r>
            </a:p>
          </p:txBody>
        </p:sp>
        <p:pic>
          <p:nvPicPr>
            <p:cNvPr id="80912" name="Picture 16" descr="Рисунок1"/>
            <p:cNvPicPr>
              <a:picLocks noChangeAspect="1" noChangeArrowheads="1"/>
            </p:cNvPicPr>
            <p:nvPr/>
          </p:nvPicPr>
          <p:blipFill>
            <a:blip r:embed="rId6">
              <a:lum bright="6000" contrast="24000"/>
            </a:blip>
            <a:srcRect/>
            <a:stretch>
              <a:fillRect/>
            </a:stretch>
          </p:blipFill>
          <p:spPr bwMode="auto">
            <a:xfrm>
              <a:off x="4830" y="2432"/>
              <a:ext cx="664" cy="817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й0007.pn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643051"/>
            <a:ext cx="2786082" cy="2357454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643570" y="1142984"/>
            <a:ext cx="3122478" cy="457203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КАЖДОМ ГОРОДЕ МАЙЯ БЫЛА СВОЯ ДИНАСТИЯ ПРАВИТЕЛЕЙ. ОДИН ИЗ САМЫХ ИЗВЕСТНЫХ СРЕДИ НИХ – ПАКАЛЬ. ИМЯ  ПАКАЛЬ ОЗНАЧАЕТ «ЩИТ». ПРАВИТЕЛЬ ПОМИМО ВЫПОЛНЕНИЯ ПРОЧИХ ОБЯЗАННОСТЕЙ ДОЛЖЕН БЫЛ ВЕСТИ СВОЙ НАРОД НА БИТВУ.  СРАЖАЛИСЬ МАЙЯ С ПОМОЩЬЮ ЛУКОВ И СТРЕЛ. КАМЕНЫХ ДУБИНОК И КОПИЙ.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   ПРАВИТЕЛИ МАЙЯ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/>
                </a:solidFill>
              </a:rPr>
              <a:t>РЕЛИГИЯ  МАЙЯ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3592513" y="714356"/>
            <a:ext cx="5337205" cy="321471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ДРЕВНИЕ МАЙЯ БЫЛИ ЯЗЫЧНИКАМИ. ЧТОБЫ УМИЛОСТИВИТЬ  СВОИХ БОГОВ ОНИ СОВЕРШАЛИ ЖЕРТВОРПРИНОШЕНИЯ.  ПОД НОЖ ЖРЕЦА ПООПАДАЛИ И ЛЮДИ. И ЖИВОТНЫЕ. ИЗ ВСЕХ БОГОВ ТОЛЬКО КЕЦАЛЬКОАТЛЬ УТОЛЯЛЖАЖДУ НЕ КРОВЬЮ ЖЕРТВЫ,А ВОДОЙ!  МАЙЯ ПОКЛОНЯЛИСЬ СОЛНЦУ, КОТОРОЕ СЧИТАЛИ ВЕРХОВНЫМ БОЖЕСТВОМ.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ТАКЖЕ ДРЕВНИЕ МАЙЯ ПОКЛОНЯЛИСЬ МНОГИМ ЖИВОТНЫМ, НО САМЫМ ГЛАВНЫМ СРЕДИ НИХ ОНИ СЧИТАЛИ ЯГУАРА – СВИРЕПОГО ХИЩНИКА!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3" descr="й0003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2786063" cy="3286115"/>
          </a:xfrm>
        </p:spPr>
      </p:pic>
      <p:pic>
        <p:nvPicPr>
          <p:cNvPr id="5" name="Содержимое 3" descr="ПРРП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4071942"/>
            <a:ext cx="2357454" cy="20002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50720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ПРИ РАСКОПКАХ ДРЕВНИХ ГОРОДОВ МАЙЯ БЫЛИ НАЙДЕНЫ СОТНИ ГОРШОЧКОВ, КУВШИНОВ И СТАТУЭТОК В ВИДЕ ЯГУАРА.  ВОЗМОЖНО ЭТОТ СОСУД ПРЕДНАЗНАЧЕН ДЛЯ КРОВИ ЛЮДЕЙ, КОТОРЫХ ЖРЕЦЫ ПРИНОСИЛИ В ЖЕРТВУ БОГАМ.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й0001.pn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2857520" cy="25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86512" y="642918"/>
            <a:ext cx="2479536" cy="557216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ИНДЕЙСКИЙ  НАРОД СОЗДАЛ  ОДНУ  ИЗ ДРЕВНЕЙШИХ ЦИВИЛИЗАЦИЙ АМЕРИКИ, КОТОРАЯ СУЩЕСТВОВАЛА  НА ТЕРРИТОРИИ МЕКСИКИ, ГОНДУРАСА И ГВАТЕМАЛЫ. МАЙЯ СТРОИЛИ ГОРОДА С ВЕЛИКОЛЕПНЫМИ ДВОРЦАМИ И ПИРАМИДАМИ. НО БОЛЕЕ    ТЫСЯЧИ  ЛЕТ НАЗАД  ЦИВИЛИЗАЦИЯ ВДРУГ ПРИШЛА В УПАДОК. НИКТО ДО СИХ ПОР НЕ ЗНАЕТ ТОЧНО, ПОЧЕМУ?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57884" y="857232"/>
            <a:ext cx="2908164" cy="55007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Медицина в цивилизации майя была тесно связана с культурой и религией, и при этом находилась на очень высоком для своего времени уровне. Медицинскими знаниями обладали только небольшая горстка избранных — шаманы, которые являлись посредниками между материальным и духовным миром, к тому же им приходилось хорошо разбираться в медицине того времени – раны зашивались, используя человеческий волос, переломы костей сращивались, используя специальные колодки, существовали даже опытные “стоматологи”, изготавливающие зубные протезы из нефрита и бирюзы... Понятно, что такая медицина была доступна только очень немногим.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3" descr="й0012.pn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285860"/>
            <a:ext cx="3571900" cy="300039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МЕДИЦИНА  МАЙЯ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4040188" cy="1232923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На боковых сторонах этой пирамиды в городе Чичен-Ица находятся четыре лестницы. Если сложить все ступени, то получится число 365. именно столько дней было в календаре древних майя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й0004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714348" y="3000372"/>
            <a:ext cx="3071834" cy="2714643"/>
          </a:xfrm>
        </p:spPr>
      </p:pic>
      <p:pic>
        <p:nvPicPr>
          <p:cNvPr id="8" name="Содержимое 7" descr="й0005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6315" y="3071811"/>
            <a:ext cx="2928958" cy="250033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32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ДРЕВНИЕ МАЙЯ БЫЛИ ВЕЛИКИМИ СТРОИТЕЛЯМИ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714356"/>
            <a:ext cx="4040188" cy="1428760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Строительство пирамид было очень нелегким делом. Майя обтесывали валуны инструментом, сделанным из очень твердого камня. Все грузы – даже очень тяжелые – они переносили на спине.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ХРАМ В   ГОРОДЕ   ТИКАЛЬ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a3465facadb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2071678"/>
            <a:ext cx="3443736" cy="31432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0F2EE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360</TotalTime>
  <Words>387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Что же это за наука — история? </vt:lpstr>
      <vt:lpstr>Слайд 2</vt:lpstr>
      <vt:lpstr>Культура майя</vt:lpstr>
      <vt:lpstr>   ПРАВИТЕЛИ МАЙЯ</vt:lpstr>
      <vt:lpstr>РЕЛИГИЯ  МАЙЯ</vt:lpstr>
      <vt:lpstr>Слайд 6</vt:lpstr>
      <vt:lpstr>МЕДИЦИНА  МАЙЯ</vt:lpstr>
      <vt:lpstr>ДРЕВНИЕ МАЙЯ БЫЛИ ВЕЛИКИМИ СТРОИТЕЛЯМИ</vt:lpstr>
      <vt:lpstr>ХРАМ В   ГОРОДЕ   ТИКАЛЬ</vt:lpstr>
    </vt:vector>
  </TitlesOfParts>
  <Company>МОУ СОШ №17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 Борисовна</dc:creator>
  <cp:lastModifiedBy>www.PHILka.RU</cp:lastModifiedBy>
  <cp:revision>49</cp:revision>
  <dcterms:created xsi:type="dcterms:W3CDTF">2009-02-18T10:33:50Z</dcterms:created>
  <dcterms:modified xsi:type="dcterms:W3CDTF">2013-06-26T14:08:08Z</dcterms:modified>
</cp:coreProperties>
</file>