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Relationship Id="rId6" Type="http://schemas.openxmlformats.org/officeDocument/2006/relationships/slide" Target="../slides/slide9.xml"/><Relationship Id="rId5" Type="http://schemas.openxmlformats.org/officeDocument/2006/relationships/slide" Target="../slides/slide11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2B80A-115D-414C-9E42-8DDC9FFB1A9D}" type="doc">
      <dgm:prSet loTypeId="urn:microsoft.com/office/officeart/2005/8/layout/cycle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89B547C-AAB7-4D04-BF73-9EAF72C2A8F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4800" b="1" dirty="0" smtClean="0">
              <a:latin typeface="Georgia" pitchFamily="18" charset="0"/>
              <a:hlinkClick xmlns:r="http://schemas.openxmlformats.org/officeDocument/2006/relationships" r:id="rId1" action="ppaction://hlinksldjump"/>
            </a:rPr>
            <a:t>2</a:t>
          </a:r>
          <a:endParaRPr lang="ru-RU" sz="4800" b="1" dirty="0" smtClean="0">
            <a:latin typeface="Georgia" pitchFamily="18" charset="0"/>
          </a:endParaRPr>
        </a:p>
      </dgm:t>
    </dgm:pt>
    <dgm:pt modelId="{BA0BAD8C-66AA-4D13-8F5D-7AA7AD0A11A6}" type="parTrans" cxnId="{4CE1BE17-C2F6-44E7-B221-DF183C5B8108}">
      <dgm:prSet/>
      <dgm:spPr/>
      <dgm:t>
        <a:bodyPr/>
        <a:lstStyle/>
        <a:p>
          <a:endParaRPr lang="ru-RU"/>
        </a:p>
      </dgm:t>
    </dgm:pt>
    <dgm:pt modelId="{B109CB93-9817-4D9D-B6F0-48B908095901}" type="sibTrans" cxnId="{4CE1BE17-C2F6-44E7-B221-DF183C5B8108}">
      <dgm:prSet/>
      <dgm:spPr/>
      <dgm:t>
        <a:bodyPr/>
        <a:lstStyle/>
        <a:p>
          <a:endParaRPr lang="ru-RU"/>
        </a:p>
      </dgm:t>
    </dgm:pt>
    <dgm:pt modelId="{B30F39ED-2A80-4551-990A-68068C39B3A7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4800" b="1" dirty="0" smtClean="0">
              <a:latin typeface="Georgia" pitchFamily="18" charset="0"/>
              <a:hlinkClick xmlns:r="http://schemas.openxmlformats.org/officeDocument/2006/relationships" r:id="rId2" action="ppaction://hlinksldjump"/>
            </a:rPr>
            <a:t>5</a:t>
          </a:r>
          <a:endParaRPr lang="ru-RU" sz="4800" b="1" dirty="0" smtClean="0">
            <a:latin typeface="Georgia" pitchFamily="18" charset="0"/>
          </a:endParaRPr>
        </a:p>
      </dgm:t>
    </dgm:pt>
    <dgm:pt modelId="{84D02D86-4C6F-4BF7-9F0F-6F5EFA4D1235}" type="parTrans" cxnId="{F1C44400-552B-4741-B43E-BFA638D67E23}">
      <dgm:prSet/>
      <dgm:spPr/>
      <dgm:t>
        <a:bodyPr/>
        <a:lstStyle/>
        <a:p>
          <a:endParaRPr lang="ru-RU"/>
        </a:p>
      </dgm:t>
    </dgm:pt>
    <dgm:pt modelId="{3C4D2C78-5FAE-49E0-805A-1180167ADC8A}" type="sibTrans" cxnId="{F1C44400-552B-4741-B43E-BFA638D67E23}">
      <dgm:prSet/>
      <dgm:spPr/>
      <dgm:t>
        <a:bodyPr/>
        <a:lstStyle/>
        <a:p>
          <a:endParaRPr lang="ru-RU"/>
        </a:p>
      </dgm:t>
    </dgm:pt>
    <dgm:pt modelId="{4B31D481-BB49-40A2-8C89-D477FD172B2E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4800" b="1" dirty="0" smtClean="0">
              <a:latin typeface="Georgia" pitchFamily="18" charset="0"/>
              <a:hlinkClick xmlns:r="http://schemas.openxmlformats.org/officeDocument/2006/relationships" r:id="rId3" action="ppaction://hlinksldjump"/>
            </a:rPr>
            <a:t>9</a:t>
          </a:r>
          <a:endParaRPr lang="ru-RU" sz="4800" b="1" dirty="0" smtClean="0">
            <a:latin typeface="Georgia" pitchFamily="18" charset="0"/>
          </a:endParaRPr>
        </a:p>
      </dgm:t>
    </dgm:pt>
    <dgm:pt modelId="{F36582B8-4F60-45A2-9E1F-CF1960F0234D}" type="parTrans" cxnId="{6E549E45-CB5E-4430-BCEA-3AEA6733B03F}">
      <dgm:prSet/>
      <dgm:spPr/>
      <dgm:t>
        <a:bodyPr/>
        <a:lstStyle/>
        <a:p>
          <a:endParaRPr lang="ru-RU"/>
        </a:p>
      </dgm:t>
    </dgm:pt>
    <dgm:pt modelId="{7BE7A579-386E-41B5-B22B-A04E926911D0}" type="sibTrans" cxnId="{6E549E45-CB5E-4430-BCEA-3AEA6733B03F}">
      <dgm:prSet/>
      <dgm:spPr/>
      <dgm:t>
        <a:bodyPr/>
        <a:lstStyle/>
        <a:p>
          <a:endParaRPr lang="ru-RU"/>
        </a:p>
      </dgm:t>
    </dgm:pt>
    <dgm:pt modelId="{0C48BB14-F594-43B2-93A6-21CB2ACAAB44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4000" b="1" dirty="0" smtClean="0">
              <a:latin typeface="Georgia" pitchFamily="18" charset="0"/>
              <a:hlinkClick xmlns:r="http://schemas.openxmlformats.org/officeDocument/2006/relationships" r:id="rId4" action="ppaction://hlinksldjump"/>
            </a:rPr>
            <a:t>10</a:t>
          </a:r>
          <a:endParaRPr lang="ru-RU" sz="4000" b="1" dirty="0" smtClean="0">
            <a:latin typeface="Georgia" pitchFamily="18" charset="0"/>
          </a:endParaRPr>
        </a:p>
      </dgm:t>
    </dgm:pt>
    <dgm:pt modelId="{E823C3C6-523C-4FF8-8558-BFC7144DF224}" type="parTrans" cxnId="{B03EE7E4-1913-47C5-92A6-947F4B8D19AE}">
      <dgm:prSet/>
      <dgm:spPr/>
      <dgm:t>
        <a:bodyPr/>
        <a:lstStyle/>
        <a:p>
          <a:endParaRPr lang="ru-RU"/>
        </a:p>
      </dgm:t>
    </dgm:pt>
    <dgm:pt modelId="{D55D9DD3-F638-4824-AF9A-5AE875CF61C6}" type="sibTrans" cxnId="{B03EE7E4-1913-47C5-92A6-947F4B8D19AE}">
      <dgm:prSet/>
      <dgm:spPr/>
      <dgm:t>
        <a:bodyPr/>
        <a:lstStyle/>
        <a:p>
          <a:endParaRPr lang="ru-RU"/>
        </a:p>
      </dgm:t>
    </dgm:pt>
    <dgm:pt modelId="{DA2AC16D-DDA1-47E3-A276-36B5B2C052D7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latin typeface="Georgia" pitchFamily="18" charset="0"/>
              <a:hlinkClick xmlns:r="http://schemas.openxmlformats.org/officeDocument/2006/relationships" r:id="rId5" action="ppaction://hlinksldjump"/>
            </a:rPr>
            <a:t>25</a:t>
          </a:r>
          <a:endParaRPr lang="ru-RU" b="1" dirty="0">
            <a:latin typeface="Georgia" pitchFamily="18" charset="0"/>
          </a:endParaRPr>
        </a:p>
      </dgm:t>
    </dgm:pt>
    <dgm:pt modelId="{28A14A9A-3AE5-4EBD-B73B-F7590D33E41D}" type="parTrans" cxnId="{E4AAB32E-FC12-4EE1-B062-E833634C7F7A}">
      <dgm:prSet/>
      <dgm:spPr/>
      <dgm:t>
        <a:bodyPr/>
        <a:lstStyle/>
        <a:p>
          <a:endParaRPr lang="ru-RU"/>
        </a:p>
      </dgm:t>
    </dgm:pt>
    <dgm:pt modelId="{88E3A190-FD13-4C6D-A4C3-DE2C8D69A6F5}" type="sibTrans" cxnId="{E4AAB32E-FC12-4EE1-B062-E833634C7F7A}">
      <dgm:prSet/>
      <dgm:spPr/>
      <dgm:t>
        <a:bodyPr/>
        <a:lstStyle/>
        <a:p>
          <a:endParaRPr lang="ru-RU"/>
        </a:p>
      </dgm:t>
    </dgm:pt>
    <dgm:pt modelId="{6695529D-644B-4D6A-A151-EA53EED8A444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4800" b="1" baseline="0" dirty="0" smtClean="0">
              <a:solidFill>
                <a:srgbClr val="92D050"/>
              </a:solidFill>
              <a:latin typeface="Georgia" pitchFamily="18" charset="0"/>
              <a:hlinkClick xmlns:r="http://schemas.openxmlformats.org/officeDocument/2006/relationships" r:id="rId6" action="ppaction://hlinksldjump"/>
            </a:rPr>
            <a:t>3</a:t>
          </a:r>
          <a:endParaRPr lang="ru-RU" sz="4800" b="1" baseline="0" dirty="0" smtClean="0">
            <a:solidFill>
              <a:srgbClr val="92D050"/>
            </a:solidFill>
            <a:latin typeface="Georgia" pitchFamily="18" charset="0"/>
          </a:endParaRPr>
        </a:p>
      </dgm:t>
    </dgm:pt>
    <dgm:pt modelId="{EC77591C-8745-4024-844E-403423BF4906}" type="parTrans" cxnId="{B2CDC6A8-6992-4C1F-84E7-510D278D9BE1}">
      <dgm:prSet/>
      <dgm:spPr/>
      <dgm:t>
        <a:bodyPr/>
        <a:lstStyle/>
        <a:p>
          <a:endParaRPr lang="ru-RU"/>
        </a:p>
      </dgm:t>
    </dgm:pt>
    <dgm:pt modelId="{DBFFF9F4-4CDB-4F03-A0A5-3867D6B7A4A6}" type="sibTrans" cxnId="{B2CDC6A8-6992-4C1F-84E7-510D278D9BE1}">
      <dgm:prSet/>
      <dgm:spPr/>
      <dgm:t>
        <a:bodyPr/>
        <a:lstStyle/>
        <a:p>
          <a:endParaRPr lang="ru-RU"/>
        </a:p>
      </dgm:t>
    </dgm:pt>
    <dgm:pt modelId="{58CAA86D-D9E9-4289-9F1A-F9ABC205A207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4800" b="1" dirty="0" smtClean="0">
              <a:latin typeface="Georgia" pitchFamily="18" charset="0"/>
              <a:hlinkClick xmlns:r="http://schemas.openxmlformats.org/officeDocument/2006/relationships" r:id="rId5" action="ppaction://hlinksldjump"/>
            </a:rPr>
            <a:t>4</a:t>
          </a:r>
          <a:endParaRPr lang="ru-RU" sz="4800" b="1" dirty="0">
            <a:latin typeface="Georgia" pitchFamily="18" charset="0"/>
          </a:endParaRPr>
        </a:p>
      </dgm:t>
    </dgm:pt>
    <dgm:pt modelId="{1519D8E1-62FC-4C7B-9F60-5FA0C968CCFC}" type="parTrans" cxnId="{BE8D8ACA-0DCF-40D4-AA20-E2E98D470A8E}">
      <dgm:prSet/>
      <dgm:spPr/>
      <dgm:t>
        <a:bodyPr/>
        <a:lstStyle/>
        <a:p>
          <a:endParaRPr lang="ru-RU"/>
        </a:p>
      </dgm:t>
    </dgm:pt>
    <dgm:pt modelId="{76CCDBB4-A8E5-434E-952F-12A4377447AD}" type="sibTrans" cxnId="{BE8D8ACA-0DCF-40D4-AA20-E2E98D470A8E}">
      <dgm:prSet/>
      <dgm:spPr/>
      <dgm:t>
        <a:bodyPr/>
        <a:lstStyle/>
        <a:p>
          <a:endParaRPr lang="ru-RU"/>
        </a:p>
      </dgm:t>
    </dgm:pt>
    <dgm:pt modelId="{AE2DAEA6-66B3-4190-A3D9-D0F452D7D7AF}" type="pres">
      <dgm:prSet presAssocID="{DA42B80A-115D-414C-9E42-8DDC9FFB1A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1AE5D3-08ED-4EAD-A34D-9133692BA1E8}" type="pres">
      <dgm:prSet presAssocID="{189B547C-AAB7-4D04-BF73-9EAF72C2A8FA}" presName="node" presStyleLbl="node1" presStyleIdx="0" presStyleCnt="7" custScaleX="140037" custScaleY="207419">
        <dgm:presLayoutVars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ru-RU"/>
        </a:p>
      </dgm:t>
    </dgm:pt>
    <dgm:pt modelId="{4D86A153-A21F-4A45-8D8E-52D1BAB50BA7}" type="pres">
      <dgm:prSet presAssocID="{189B547C-AAB7-4D04-BF73-9EAF72C2A8FA}" presName="spNode" presStyleCnt="0"/>
      <dgm:spPr/>
    </dgm:pt>
    <dgm:pt modelId="{AC107885-834A-48CB-A02F-FAF6EC78F3DE}" type="pres">
      <dgm:prSet presAssocID="{B109CB93-9817-4D9D-B6F0-48B908095901}" presName="sibTrans" presStyleLbl="sibTrans1D1" presStyleIdx="0" presStyleCnt="7"/>
      <dgm:spPr/>
      <dgm:t>
        <a:bodyPr/>
        <a:lstStyle/>
        <a:p>
          <a:endParaRPr lang="ru-RU"/>
        </a:p>
      </dgm:t>
    </dgm:pt>
    <dgm:pt modelId="{2A148E1A-1C2F-47C0-9FF9-7C47A9F2DF6D}" type="pres">
      <dgm:prSet presAssocID="{6695529D-644B-4D6A-A151-EA53EED8A444}" presName="node" presStyleLbl="node1" presStyleIdx="1" presStyleCnt="7" custScaleX="137513" custScaleY="205611">
        <dgm:presLayoutVars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ru-RU"/>
        </a:p>
      </dgm:t>
    </dgm:pt>
    <dgm:pt modelId="{20F2868C-065E-4AFE-A5C8-7711674229C7}" type="pres">
      <dgm:prSet presAssocID="{6695529D-644B-4D6A-A151-EA53EED8A444}" presName="spNode" presStyleCnt="0"/>
      <dgm:spPr/>
    </dgm:pt>
    <dgm:pt modelId="{29024213-1678-4CED-8E01-1DE4327BB2E4}" type="pres">
      <dgm:prSet presAssocID="{DBFFF9F4-4CDB-4F03-A0A5-3867D6B7A4A6}" presName="sibTrans" presStyleLbl="sibTrans1D1" presStyleIdx="1" presStyleCnt="7"/>
      <dgm:spPr/>
      <dgm:t>
        <a:bodyPr/>
        <a:lstStyle/>
        <a:p>
          <a:endParaRPr lang="ru-RU"/>
        </a:p>
      </dgm:t>
    </dgm:pt>
    <dgm:pt modelId="{6B951516-4681-4B64-8705-7273BD0ECCFE}" type="pres">
      <dgm:prSet presAssocID="{58CAA86D-D9E9-4289-9F1A-F9ABC205A207}" presName="node" presStyleLbl="node1" presStyleIdx="2" presStyleCnt="7" custScaleX="140880" custScaleY="212406">
        <dgm:presLayoutVars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ru-RU"/>
        </a:p>
      </dgm:t>
    </dgm:pt>
    <dgm:pt modelId="{4FCF6AE4-A7D1-4542-9546-BE8F175AD53C}" type="pres">
      <dgm:prSet presAssocID="{58CAA86D-D9E9-4289-9F1A-F9ABC205A207}" presName="spNode" presStyleCnt="0"/>
      <dgm:spPr/>
    </dgm:pt>
    <dgm:pt modelId="{D777134B-40CD-4528-8A85-0DA5CA1DFDB1}" type="pres">
      <dgm:prSet presAssocID="{76CCDBB4-A8E5-434E-952F-12A4377447AD}" presName="sibTrans" presStyleLbl="sibTrans1D1" presStyleIdx="2" presStyleCnt="7"/>
      <dgm:spPr/>
      <dgm:t>
        <a:bodyPr/>
        <a:lstStyle/>
        <a:p>
          <a:endParaRPr lang="ru-RU"/>
        </a:p>
      </dgm:t>
    </dgm:pt>
    <dgm:pt modelId="{223C0E73-7748-4D9E-B151-8A9B47FDA390}" type="pres">
      <dgm:prSet presAssocID="{B30F39ED-2A80-4551-990A-68068C39B3A7}" presName="node" presStyleLbl="node1" presStyleIdx="3" presStyleCnt="7" custScaleX="135319" custScaleY="209825">
        <dgm:presLayoutVars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ru-RU"/>
        </a:p>
      </dgm:t>
    </dgm:pt>
    <dgm:pt modelId="{2A4D52CA-8AF1-427E-9410-78A368139E42}" type="pres">
      <dgm:prSet presAssocID="{B30F39ED-2A80-4551-990A-68068C39B3A7}" presName="spNode" presStyleCnt="0"/>
      <dgm:spPr/>
    </dgm:pt>
    <dgm:pt modelId="{80F57B29-6697-49FE-9F57-D49ED6B71BBD}" type="pres">
      <dgm:prSet presAssocID="{3C4D2C78-5FAE-49E0-805A-1180167ADC8A}" presName="sibTrans" presStyleLbl="sibTrans1D1" presStyleIdx="3" presStyleCnt="7"/>
      <dgm:spPr/>
      <dgm:t>
        <a:bodyPr/>
        <a:lstStyle/>
        <a:p>
          <a:endParaRPr lang="ru-RU"/>
        </a:p>
      </dgm:t>
    </dgm:pt>
    <dgm:pt modelId="{3D14EA8A-FC2E-4E59-B849-1E6801017685}" type="pres">
      <dgm:prSet presAssocID="{4B31D481-BB49-40A2-8C89-D477FD172B2E}" presName="node" presStyleLbl="node1" presStyleIdx="4" presStyleCnt="7" custScaleX="142583" custScaleY="219263">
        <dgm:presLayoutVars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ru-RU"/>
        </a:p>
      </dgm:t>
    </dgm:pt>
    <dgm:pt modelId="{245380F2-7158-4C3C-9B6C-1465D29DA030}" type="pres">
      <dgm:prSet presAssocID="{4B31D481-BB49-40A2-8C89-D477FD172B2E}" presName="spNode" presStyleCnt="0"/>
      <dgm:spPr/>
    </dgm:pt>
    <dgm:pt modelId="{15A59740-815C-434F-B97F-6521638EDD81}" type="pres">
      <dgm:prSet presAssocID="{7BE7A579-386E-41B5-B22B-A04E926911D0}" presName="sibTrans" presStyleLbl="sibTrans1D1" presStyleIdx="4" presStyleCnt="7"/>
      <dgm:spPr/>
      <dgm:t>
        <a:bodyPr/>
        <a:lstStyle/>
        <a:p>
          <a:endParaRPr lang="ru-RU"/>
        </a:p>
      </dgm:t>
    </dgm:pt>
    <dgm:pt modelId="{74F7D22F-F72F-4891-8371-9FA0827F7682}" type="pres">
      <dgm:prSet presAssocID="{0C48BB14-F594-43B2-93A6-21CB2ACAAB44}" presName="node" presStyleLbl="node1" presStyleIdx="5" presStyleCnt="7" custScaleX="156447" custScaleY="222777">
        <dgm:presLayoutVars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ru-RU"/>
        </a:p>
      </dgm:t>
    </dgm:pt>
    <dgm:pt modelId="{8C5B7E80-0DB2-4D01-9A7C-7BF8ED6E78E4}" type="pres">
      <dgm:prSet presAssocID="{0C48BB14-F594-43B2-93A6-21CB2ACAAB44}" presName="spNode" presStyleCnt="0"/>
      <dgm:spPr/>
    </dgm:pt>
    <dgm:pt modelId="{DC16BBE8-7308-47BE-A59A-63375E9C3E98}" type="pres">
      <dgm:prSet presAssocID="{D55D9DD3-F638-4824-AF9A-5AE875CF61C6}" presName="sibTrans" presStyleLbl="sibTrans1D1" presStyleIdx="5" presStyleCnt="7"/>
      <dgm:spPr/>
      <dgm:t>
        <a:bodyPr/>
        <a:lstStyle/>
        <a:p>
          <a:endParaRPr lang="ru-RU"/>
        </a:p>
      </dgm:t>
    </dgm:pt>
    <dgm:pt modelId="{A31A4737-A26C-4561-B719-9C53D869B74E}" type="pres">
      <dgm:prSet presAssocID="{DA2AC16D-DDA1-47E3-A276-36B5B2C052D7}" presName="node" presStyleLbl="node1" presStyleIdx="6" presStyleCnt="7" custScaleX="156659" custScaleY="211968" custRadScaleRad="101036" custRadScaleInc="1988">
        <dgm:presLayoutVars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ru-RU"/>
        </a:p>
      </dgm:t>
    </dgm:pt>
    <dgm:pt modelId="{205C769C-924C-458B-9688-857B6CF56467}" type="pres">
      <dgm:prSet presAssocID="{DA2AC16D-DDA1-47E3-A276-36B5B2C052D7}" presName="spNode" presStyleCnt="0"/>
      <dgm:spPr/>
    </dgm:pt>
    <dgm:pt modelId="{74B1FCBB-122F-4183-9A91-21EA600D3380}" type="pres">
      <dgm:prSet presAssocID="{88E3A190-FD13-4C6D-A4C3-DE2C8D69A6F5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4CBAD68F-DD57-4D4F-9DA9-298DF787CB33}" type="presOf" srcId="{D55D9DD3-F638-4824-AF9A-5AE875CF61C6}" destId="{DC16BBE8-7308-47BE-A59A-63375E9C3E98}" srcOrd="0" destOrd="0" presId="urn:microsoft.com/office/officeart/2005/8/layout/cycle6"/>
    <dgm:cxn modelId="{6E549E45-CB5E-4430-BCEA-3AEA6733B03F}" srcId="{DA42B80A-115D-414C-9E42-8DDC9FFB1A9D}" destId="{4B31D481-BB49-40A2-8C89-D477FD172B2E}" srcOrd="4" destOrd="0" parTransId="{F36582B8-4F60-45A2-9E1F-CF1960F0234D}" sibTransId="{7BE7A579-386E-41B5-B22B-A04E926911D0}"/>
    <dgm:cxn modelId="{DC41ECFA-CD1D-4FE7-9415-0EC76CBB921E}" type="presOf" srcId="{7BE7A579-386E-41B5-B22B-A04E926911D0}" destId="{15A59740-815C-434F-B97F-6521638EDD81}" srcOrd="0" destOrd="0" presId="urn:microsoft.com/office/officeart/2005/8/layout/cycle6"/>
    <dgm:cxn modelId="{28C83665-0F54-4699-AF69-B6155400F37C}" type="presOf" srcId="{DA42B80A-115D-414C-9E42-8DDC9FFB1A9D}" destId="{AE2DAEA6-66B3-4190-A3D9-D0F452D7D7AF}" srcOrd="0" destOrd="0" presId="urn:microsoft.com/office/officeart/2005/8/layout/cycle6"/>
    <dgm:cxn modelId="{AFEB657A-9FF7-4B95-99B4-32819FEE9EE3}" type="presOf" srcId="{4B31D481-BB49-40A2-8C89-D477FD172B2E}" destId="{3D14EA8A-FC2E-4E59-B849-1E6801017685}" srcOrd="0" destOrd="0" presId="urn:microsoft.com/office/officeart/2005/8/layout/cycle6"/>
    <dgm:cxn modelId="{8803E19D-472E-486F-867C-580F6F8D9ED3}" type="presOf" srcId="{58CAA86D-D9E9-4289-9F1A-F9ABC205A207}" destId="{6B951516-4681-4B64-8705-7273BD0ECCFE}" srcOrd="0" destOrd="0" presId="urn:microsoft.com/office/officeart/2005/8/layout/cycle6"/>
    <dgm:cxn modelId="{E8776267-AAF2-4529-804B-474AEF344084}" type="presOf" srcId="{76CCDBB4-A8E5-434E-952F-12A4377447AD}" destId="{D777134B-40CD-4528-8A85-0DA5CA1DFDB1}" srcOrd="0" destOrd="0" presId="urn:microsoft.com/office/officeart/2005/8/layout/cycle6"/>
    <dgm:cxn modelId="{E92FA511-7099-41C4-B76C-BE22217324A8}" type="presOf" srcId="{189B547C-AAB7-4D04-BF73-9EAF72C2A8FA}" destId="{0D1AE5D3-08ED-4EAD-A34D-9133692BA1E8}" srcOrd="0" destOrd="0" presId="urn:microsoft.com/office/officeart/2005/8/layout/cycle6"/>
    <dgm:cxn modelId="{4F850C81-69CD-4C99-9EE0-96ADB3ABD47B}" type="presOf" srcId="{B30F39ED-2A80-4551-990A-68068C39B3A7}" destId="{223C0E73-7748-4D9E-B151-8A9B47FDA390}" srcOrd="0" destOrd="0" presId="urn:microsoft.com/office/officeart/2005/8/layout/cycle6"/>
    <dgm:cxn modelId="{4CE1BE17-C2F6-44E7-B221-DF183C5B8108}" srcId="{DA42B80A-115D-414C-9E42-8DDC9FFB1A9D}" destId="{189B547C-AAB7-4D04-BF73-9EAF72C2A8FA}" srcOrd="0" destOrd="0" parTransId="{BA0BAD8C-66AA-4D13-8F5D-7AA7AD0A11A6}" sibTransId="{B109CB93-9817-4D9D-B6F0-48B908095901}"/>
    <dgm:cxn modelId="{047ECFF5-56F8-4E4C-A290-9ED09656081A}" type="presOf" srcId="{6695529D-644B-4D6A-A151-EA53EED8A444}" destId="{2A148E1A-1C2F-47C0-9FF9-7C47A9F2DF6D}" srcOrd="0" destOrd="0" presId="urn:microsoft.com/office/officeart/2005/8/layout/cycle6"/>
    <dgm:cxn modelId="{E4AAB32E-FC12-4EE1-B062-E833634C7F7A}" srcId="{DA42B80A-115D-414C-9E42-8DDC9FFB1A9D}" destId="{DA2AC16D-DDA1-47E3-A276-36B5B2C052D7}" srcOrd="6" destOrd="0" parTransId="{28A14A9A-3AE5-4EBD-B73B-F7590D33E41D}" sibTransId="{88E3A190-FD13-4C6D-A4C3-DE2C8D69A6F5}"/>
    <dgm:cxn modelId="{BE8D8ACA-0DCF-40D4-AA20-E2E98D470A8E}" srcId="{DA42B80A-115D-414C-9E42-8DDC9FFB1A9D}" destId="{58CAA86D-D9E9-4289-9F1A-F9ABC205A207}" srcOrd="2" destOrd="0" parTransId="{1519D8E1-62FC-4C7B-9F60-5FA0C968CCFC}" sibTransId="{76CCDBB4-A8E5-434E-952F-12A4377447AD}"/>
    <dgm:cxn modelId="{AF4D0135-FA9E-40BA-960E-791A17221E1B}" type="presOf" srcId="{DBFFF9F4-4CDB-4F03-A0A5-3867D6B7A4A6}" destId="{29024213-1678-4CED-8E01-1DE4327BB2E4}" srcOrd="0" destOrd="0" presId="urn:microsoft.com/office/officeart/2005/8/layout/cycle6"/>
    <dgm:cxn modelId="{CA5B38D6-F55D-4CBE-BE97-8F7D483363E8}" type="presOf" srcId="{3C4D2C78-5FAE-49E0-805A-1180167ADC8A}" destId="{80F57B29-6697-49FE-9F57-D49ED6B71BBD}" srcOrd="0" destOrd="0" presId="urn:microsoft.com/office/officeart/2005/8/layout/cycle6"/>
    <dgm:cxn modelId="{F1C44400-552B-4741-B43E-BFA638D67E23}" srcId="{DA42B80A-115D-414C-9E42-8DDC9FFB1A9D}" destId="{B30F39ED-2A80-4551-990A-68068C39B3A7}" srcOrd="3" destOrd="0" parTransId="{84D02D86-4C6F-4BF7-9F0F-6F5EFA4D1235}" sibTransId="{3C4D2C78-5FAE-49E0-805A-1180167ADC8A}"/>
    <dgm:cxn modelId="{0D0C8F68-EE2B-4B39-A2BF-4B2250A18E69}" type="presOf" srcId="{0C48BB14-F594-43B2-93A6-21CB2ACAAB44}" destId="{74F7D22F-F72F-4891-8371-9FA0827F7682}" srcOrd="0" destOrd="0" presId="urn:microsoft.com/office/officeart/2005/8/layout/cycle6"/>
    <dgm:cxn modelId="{B03EE7E4-1913-47C5-92A6-947F4B8D19AE}" srcId="{DA42B80A-115D-414C-9E42-8DDC9FFB1A9D}" destId="{0C48BB14-F594-43B2-93A6-21CB2ACAAB44}" srcOrd="5" destOrd="0" parTransId="{E823C3C6-523C-4FF8-8558-BFC7144DF224}" sibTransId="{D55D9DD3-F638-4824-AF9A-5AE875CF61C6}"/>
    <dgm:cxn modelId="{B2CDC6A8-6992-4C1F-84E7-510D278D9BE1}" srcId="{DA42B80A-115D-414C-9E42-8DDC9FFB1A9D}" destId="{6695529D-644B-4D6A-A151-EA53EED8A444}" srcOrd="1" destOrd="0" parTransId="{EC77591C-8745-4024-844E-403423BF4906}" sibTransId="{DBFFF9F4-4CDB-4F03-A0A5-3867D6B7A4A6}"/>
    <dgm:cxn modelId="{F1F32C8B-691A-4740-9ACB-AE47F6D765C8}" type="presOf" srcId="{88E3A190-FD13-4C6D-A4C3-DE2C8D69A6F5}" destId="{74B1FCBB-122F-4183-9A91-21EA600D3380}" srcOrd="0" destOrd="0" presId="urn:microsoft.com/office/officeart/2005/8/layout/cycle6"/>
    <dgm:cxn modelId="{2DB6F9E8-20F7-437E-BD4E-37C96BD416F3}" type="presOf" srcId="{B109CB93-9817-4D9D-B6F0-48B908095901}" destId="{AC107885-834A-48CB-A02F-FAF6EC78F3DE}" srcOrd="0" destOrd="0" presId="urn:microsoft.com/office/officeart/2005/8/layout/cycle6"/>
    <dgm:cxn modelId="{9B009462-25A2-4152-9A65-0930DFB9F655}" type="presOf" srcId="{DA2AC16D-DDA1-47E3-A276-36B5B2C052D7}" destId="{A31A4737-A26C-4561-B719-9C53D869B74E}" srcOrd="0" destOrd="0" presId="urn:microsoft.com/office/officeart/2005/8/layout/cycle6"/>
    <dgm:cxn modelId="{D37B493F-7FCE-40E4-9159-07A3B4EDD1BD}" type="presParOf" srcId="{AE2DAEA6-66B3-4190-A3D9-D0F452D7D7AF}" destId="{0D1AE5D3-08ED-4EAD-A34D-9133692BA1E8}" srcOrd="0" destOrd="0" presId="urn:microsoft.com/office/officeart/2005/8/layout/cycle6"/>
    <dgm:cxn modelId="{4C117865-F802-441F-BB47-2FD9225AD152}" type="presParOf" srcId="{AE2DAEA6-66B3-4190-A3D9-D0F452D7D7AF}" destId="{4D86A153-A21F-4A45-8D8E-52D1BAB50BA7}" srcOrd="1" destOrd="0" presId="urn:microsoft.com/office/officeart/2005/8/layout/cycle6"/>
    <dgm:cxn modelId="{9D456E45-8B12-4FE0-913E-44EAE7E5F7FC}" type="presParOf" srcId="{AE2DAEA6-66B3-4190-A3D9-D0F452D7D7AF}" destId="{AC107885-834A-48CB-A02F-FAF6EC78F3DE}" srcOrd="2" destOrd="0" presId="urn:microsoft.com/office/officeart/2005/8/layout/cycle6"/>
    <dgm:cxn modelId="{39391025-8DD4-4A7C-99E9-664D2EE072E1}" type="presParOf" srcId="{AE2DAEA6-66B3-4190-A3D9-D0F452D7D7AF}" destId="{2A148E1A-1C2F-47C0-9FF9-7C47A9F2DF6D}" srcOrd="3" destOrd="0" presId="urn:microsoft.com/office/officeart/2005/8/layout/cycle6"/>
    <dgm:cxn modelId="{18CDE504-6EB6-4C9E-8D36-136343E66F3E}" type="presParOf" srcId="{AE2DAEA6-66B3-4190-A3D9-D0F452D7D7AF}" destId="{20F2868C-065E-4AFE-A5C8-7711674229C7}" srcOrd="4" destOrd="0" presId="urn:microsoft.com/office/officeart/2005/8/layout/cycle6"/>
    <dgm:cxn modelId="{E65AB309-15CD-49F7-9D36-59A676B179DB}" type="presParOf" srcId="{AE2DAEA6-66B3-4190-A3D9-D0F452D7D7AF}" destId="{29024213-1678-4CED-8E01-1DE4327BB2E4}" srcOrd="5" destOrd="0" presId="urn:microsoft.com/office/officeart/2005/8/layout/cycle6"/>
    <dgm:cxn modelId="{0E8F637A-2FBE-405C-81D3-DC68BE2DF677}" type="presParOf" srcId="{AE2DAEA6-66B3-4190-A3D9-D0F452D7D7AF}" destId="{6B951516-4681-4B64-8705-7273BD0ECCFE}" srcOrd="6" destOrd="0" presId="urn:microsoft.com/office/officeart/2005/8/layout/cycle6"/>
    <dgm:cxn modelId="{B71B3A77-BD6D-4806-8C58-EA7D8AB9DBC3}" type="presParOf" srcId="{AE2DAEA6-66B3-4190-A3D9-D0F452D7D7AF}" destId="{4FCF6AE4-A7D1-4542-9546-BE8F175AD53C}" srcOrd="7" destOrd="0" presId="urn:microsoft.com/office/officeart/2005/8/layout/cycle6"/>
    <dgm:cxn modelId="{09B28AC7-F57F-4DD0-8678-20CE791401FE}" type="presParOf" srcId="{AE2DAEA6-66B3-4190-A3D9-D0F452D7D7AF}" destId="{D777134B-40CD-4528-8A85-0DA5CA1DFDB1}" srcOrd="8" destOrd="0" presId="urn:microsoft.com/office/officeart/2005/8/layout/cycle6"/>
    <dgm:cxn modelId="{583193FC-54A1-4B05-8E59-5A67DE9C54B4}" type="presParOf" srcId="{AE2DAEA6-66B3-4190-A3D9-D0F452D7D7AF}" destId="{223C0E73-7748-4D9E-B151-8A9B47FDA390}" srcOrd="9" destOrd="0" presId="urn:microsoft.com/office/officeart/2005/8/layout/cycle6"/>
    <dgm:cxn modelId="{15624859-3BD0-4129-A04A-D71D38B4E01C}" type="presParOf" srcId="{AE2DAEA6-66B3-4190-A3D9-D0F452D7D7AF}" destId="{2A4D52CA-8AF1-427E-9410-78A368139E42}" srcOrd="10" destOrd="0" presId="urn:microsoft.com/office/officeart/2005/8/layout/cycle6"/>
    <dgm:cxn modelId="{F0F5AD63-31C3-4EB2-82C0-1B0910FF35D0}" type="presParOf" srcId="{AE2DAEA6-66B3-4190-A3D9-D0F452D7D7AF}" destId="{80F57B29-6697-49FE-9F57-D49ED6B71BBD}" srcOrd="11" destOrd="0" presId="urn:microsoft.com/office/officeart/2005/8/layout/cycle6"/>
    <dgm:cxn modelId="{CE2C7B2C-790E-4390-A9D2-7891000D2CD1}" type="presParOf" srcId="{AE2DAEA6-66B3-4190-A3D9-D0F452D7D7AF}" destId="{3D14EA8A-FC2E-4E59-B849-1E6801017685}" srcOrd="12" destOrd="0" presId="urn:microsoft.com/office/officeart/2005/8/layout/cycle6"/>
    <dgm:cxn modelId="{A9240677-E8CE-45DF-91DF-6B0F2A31B747}" type="presParOf" srcId="{AE2DAEA6-66B3-4190-A3D9-D0F452D7D7AF}" destId="{245380F2-7158-4C3C-9B6C-1465D29DA030}" srcOrd="13" destOrd="0" presId="urn:microsoft.com/office/officeart/2005/8/layout/cycle6"/>
    <dgm:cxn modelId="{98851C4D-A3CF-4866-8520-232AB7094EA4}" type="presParOf" srcId="{AE2DAEA6-66B3-4190-A3D9-D0F452D7D7AF}" destId="{15A59740-815C-434F-B97F-6521638EDD81}" srcOrd="14" destOrd="0" presId="urn:microsoft.com/office/officeart/2005/8/layout/cycle6"/>
    <dgm:cxn modelId="{90F77292-B48B-4404-8BFB-D3DD41A72C84}" type="presParOf" srcId="{AE2DAEA6-66B3-4190-A3D9-D0F452D7D7AF}" destId="{74F7D22F-F72F-4891-8371-9FA0827F7682}" srcOrd="15" destOrd="0" presId="urn:microsoft.com/office/officeart/2005/8/layout/cycle6"/>
    <dgm:cxn modelId="{1AB37AF1-80CB-4F8B-B4C9-47F04FE1A513}" type="presParOf" srcId="{AE2DAEA6-66B3-4190-A3D9-D0F452D7D7AF}" destId="{8C5B7E80-0DB2-4D01-9A7C-7BF8ED6E78E4}" srcOrd="16" destOrd="0" presId="urn:microsoft.com/office/officeart/2005/8/layout/cycle6"/>
    <dgm:cxn modelId="{B39BB14B-027B-4D3D-9967-5EE10BC3292C}" type="presParOf" srcId="{AE2DAEA6-66B3-4190-A3D9-D0F452D7D7AF}" destId="{DC16BBE8-7308-47BE-A59A-63375E9C3E98}" srcOrd="17" destOrd="0" presId="urn:microsoft.com/office/officeart/2005/8/layout/cycle6"/>
    <dgm:cxn modelId="{6E40C4E5-0386-4006-9858-6FF344F15DDE}" type="presParOf" srcId="{AE2DAEA6-66B3-4190-A3D9-D0F452D7D7AF}" destId="{A31A4737-A26C-4561-B719-9C53D869B74E}" srcOrd="18" destOrd="0" presId="urn:microsoft.com/office/officeart/2005/8/layout/cycle6"/>
    <dgm:cxn modelId="{78EE50EB-760C-43B2-A640-2578BCFA7012}" type="presParOf" srcId="{AE2DAEA6-66B3-4190-A3D9-D0F452D7D7AF}" destId="{205C769C-924C-458B-9688-857B6CF56467}" srcOrd="19" destOrd="0" presId="urn:microsoft.com/office/officeart/2005/8/layout/cycle6"/>
    <dgm:cxn modelId="{5303D69E-E8C4-44D1-98C0-25F8A057CB04}" type="presParOf" srcId="{AE2DAEA6-66B3-4190-A3D9-D0F452D7D7AF}" destId="{74B1FCBB-122F-4183-9A91-21EA600D3380}" srcOrd="20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64A00-A099-44E8-984C-532C908B7633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52DB0-AC07-4C19-B7EC-9848D0F00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B9E74-92D0-4C89-9288-2D9B8DB16228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981E6-C45B-47E1-8353-D869CE518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405A-2AA5-4D76-BB01-74A9EEF77EE5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3FA74-F10F-4D3F-B952-92C6C9B37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62307-2948-410F-B1E5-1FDB21C530B0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262D3-974B-4FD7-AE54-E7F831814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09A2-75EF-46D6-AF88-C102E8ECC943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83AAF-8E5E-4C56-9D72-723A66BFA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F362-96B5-48F7-83D3-EF0B8D420EF4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8C85-56E5-4C59-B674-3C26824C8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A4476-BAE6-4479-B237-C4644379CD95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37783-B87A-4B07-B816-7CC4AB47A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303BF-5602-462B-922B-A1FCACA985A8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C31C-7392-4F36-9343-85F1B63F3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AEACF-0C4F-416B-826A-6045520C0488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ABDCA-5D77-46CA-8C4F-F325388FD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F30D6-40A7-49B1-86F8-F30CA046B836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313F3-13E1-4390-829D-2E1392CE8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9609-1D46-407C-A57B-CB4A9031D92F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61FC1-B531-4AE4-AE9F-6176CF572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A9877F-FAE6-476C-B2C2-E54BEF7F25B8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FC2C69-FD82-4695-B24B-583646712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7" r:id="rId4"/>
    <p:sldLayoutId id="2147483743" r:id="rId5"/>
    <p:sldLayoutId id="2147483738" r:id="rId6"/>
    <p:sldLayoutId id="2147483744" r:id="rId7"/>
    <p:sldLayoutId id="2147483745" r:id="rId8"/>
    <p:sldLayoutId id="2147483746" r:id="rId9"/>
    <p:sldLayoutId id="2147483739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5834" y="4500570"/>
            <a:ext cx="7958166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ДЕЛИМОСТЬ ЧИСЕЛ</a:t>
            </a:r>
            <a:endParaRPr lang="ru-RU" sz="54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857500"/>
            <a:ext cx="84582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" pitchFamily="18" charset="0"/>
              </a:rPr>
              <a:t>Математическая истина, независимо от того, в Париже она или в Тулузе, одна и та же.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" pitchFamily="18" charset="0"/>
              </a:rPr>
              <a:t>Блёз Паскаль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ПРИЗНАКИ ДЕЛИМОСТИ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04800" y="2071688"/>
            <a:ext cx="8686800" cy="4008437"/>
          </a:xfrm>
        </p:spPr>
        <p:txBody>
          <a:bodyPr>
            <a:normAutofit/>
          </a:bodyPr>
          <a:lstStyle/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сумма цифр числа делится на 9, то и само число делится на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низ стрелка 5">
            <a:hlinkClick r:id="rId2" action="ppaction://hlinksldjump"/>
          </p:cNvPr>
          <p:cNvSpPr/>
          <p:nvPr/>
        </p:nvSpPr>
        <p:spPr>
          <a:xfrm rot="19496613">
            <a:off x="8072438" y="6143625"/>
            <a:ext cx="1071562" cy="714375"/>
          </a:xfrm>
          <a:prstGeom prst="curvedUp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3643313"/>
            <a:ext cx="864393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Впишите цифру так, чтобы полученное число делилось на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29…526			715…239</a:t>
            </a:r>
          </a:p>
          <a:p>
            <a:pPr algn="just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	9…26774			33571…2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ПРИЗНАКИ ДЕЛИМОСТИ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89525"/>
          </a:xfrm>
        </p:spPr>
        <p:txBody>
          <a:bodyPr>
            <a:normAutofit/>
          </a:bodyPr>
          <a:lstStyle/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Число, состоящее более чем из двух цифр, делится на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тогда, когда делится на 4 число, образованное последними двумя цифрами заданного числа.</a:t>
            </a:r>
          </a:p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Число, состоящее более чем из двух цифр, делится на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тогда, когда делится на 25 число, образованное последними двумя цифрами заданного числа.</a:t>
            </a:r>
          </a:p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низ стрелка 5">
            <a:hlinkClick r:id="rId2" action="ppaction://hlinksldjump"/>
          </p:cNvPr>
          <p:cNvSpPr/>
          <p:nvPr/>
        </p:nvSpPr>
        <p:spPr>
          <a:xfrm rot="19496613">
            <a:off x="8072438" y="6143625"/>
            <a:ext cx="1071562" cy="714375"/>
          </a:xfrm>
          <a:prstGeom prst="curvedUp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Сформулируйте признаки делимости на:</a:t>
            </a:r>
          </a:p>
          <a:p>
            <a:pPr eaLnBrk="1" fontAlgn="auto" hangingPunct="1">
              <a:spcAft>
                <a:spcPts val="1800"/>
              </a:spcAft>
              <a:buFont typeface="Wingdings 2"/>
              <a:buNone/>
              <a:defRPr/>
            </a:pPr>
            <a:endParaRPr lang="ru-RU" sz="3600" b="1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180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180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fontAlgn="auto" hangingPunct="1">
              <a:spcAft>
                <a:spcPts val="180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fontAlgn="auto" hangingPunct="1">
              <a:spcAft>
                <a:spcPts val="180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 rot="19496613">
            <a:off x="8072438" y="6143625"/>
            <a:ext cx="1071562" cy="714375"/>
          </a:xfrm>
          <a:prstGeom prst="curvedUp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357166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Bookman Old Style" pitchFamily="18" charset="0"/>
                <a:ea typeface="+mj-ea"/>
                <a:cs typeface="+mj-cs"/>
              </a:rPr>
              <a:t>ПРИЗНАКИ ДЕЛИМОСТИ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25" y="2928938"/>
            <a:ext cx="7572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 должно быть четным и делиться на 3.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88" y="3786188"/>
            <a:ext cx="82153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 должно оканчиваться 5 или 0 и делиться на 3.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25" y="4572000"/>
            <a:ext cx="7572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 должно быть четным и делиться на 9.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357813"/>
            <a:ext cx="7715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 должно оканчиваться 0 и делиться на 3.</a:t>
            </a: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552" y="285728"/>
            <a:ext cx="3981448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ПИФАГОР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Совершенные числа</a:t>
            </a:r>
          </a:p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число, равное сумме всех его 					делителей (без самого числа).</a:t>
            </a:r>
            <a:endParaRPr lang="ru-RU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	</a:t>
            </a:r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(6=1+2+3)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28 	</a:t>
            </a:r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(28=1+2+4+7+14)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496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8128,  	33 550 336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Дружественные числа</a:t>
            </a:r>
          </a:p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числа, равные сумме делителей другого 				числа (не считая самих чисел).</a:t>
            </a:r>
          </a:p>
          <a:p>
            <a:pPr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220 и 284</a:t>
            </a:r>
          </a:p>
        </p:txBody>
      </p:sp>
      <p:pic>
        <p:nvPicPr>
          <p:cNvPr id="11268" name="Рисунок 3" descr="http://www.piplz.ru/photo/Pifag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38"/>
            <a:ext cx="242887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4" descr="Эйлер Леонард - его биография и жизнеописа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3714750"/>
            <a:ext cx="23574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006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Евклид (</a:t>
            </a:r>
            <a:r>
              <a:rPr lang="en-US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 до н.э.)</a:t>
            </a:r>
          </a:p>
          <a:p>
            <a:pPr eaLnBrk="1" hangingPunct="1">
              <a:buFont typeface="Wingdings 2" pitchFamily="18" charset="2"/>
              <a:buNone/>
            </a:pPr>
            <a:endParaRPr lang="ru-RU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Эратосфен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57390" y="285728"/>
            <a:ext cx="678661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ПРОСТЫЕ ЧИСЛА</a:t>
            </a:r>
          </a:p>
        </p:txBody>
      </p:sp>
      <p:pic>
        <p:nvPicPr>
          <p:cNvPr id="12292" name="Рисунок 4" descr="http://www.piplz.ru/photo/evkl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214438"/>
            <a:ext cx="24288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5" descr="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643182"/>
            <a:ext cx="250031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86248" y="6143644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ookman Old Style" pitchFamily="18" charset="0"/>
              </a:rPr>
              <a:t>http://scholl-collection.edu.ru/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40" y="357166"/>
            <a:ext cx="857256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ПРИЗНАКИ ДЕЛИМОСТИ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357158" y="1643050"/>
          <a:ext cx="8382016" cy="477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ыгнутая вниз стрелка 6">
            <a:hlinkClick r:id="rId6" action="ppaction://hlinksldjump"/>
          </p:cNvPr>
          <p:cNvSpPr/>
          <p:nvPr/>
        </p:nvSpPr>
        <p:spPr>
          <a:xfrm rot="10355711">
            <a:off x="8031163" y="6076950"/>
            <a:ext cx="1071562" cy="714375"/>
          </a:xfrm>
          <a:prstGeom prst="curvedUpArrow">
            <a:avLst>
              <a:gd name="adj1" fmla="val 26268"/>
              <a:gd name="adj2" fmla="val 75000"/>
              <a:gd name="adj3" fmla="val 71580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6638" y="0"/>
            <a:ext cx="4767362" cy="115252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Старинная 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восточная притча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857750" y="1857375"/>
            <a:ext cx="4286250" cy="2143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верблюдов: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– половину,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– четверть,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младший – пятую часть?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</p:txBody>
      </p:sp>
      <p:sp>
        <p:nvSpPr>
          <p:cNvPr id="4" name="Штриховая стрелка вправо 3">
            <a:hlinkClick r:id="rId2" action="ppaction://hlinksldjump"/>
          </p:cNvPr>
          <p:cNvSpPr/>
          <p:nvPr/>
        </p:nvSpPr>
        <p:spPr>
          <a:xfrm rot="5400000">
            <a:off x="8358187" y="4429126"/>
            <a:ext cx="785813" cy="500062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/>
          <a:srcRect t="1234" b="2469"/>
          <a:stretch>
            <a:fillRect/>
          </a:stretch>
        </p:blipFill>
        <p:spPr bwMode="auto">
          <a:xfrm>
            <a:off x="0" y="285750"/>
            <a:ext cx="4454525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88"/>
            <a:ext cx="8686800" cy="4008437"/>
          </a:xfrm>
        </p:spPr>
        <p:txBody>
          <a:bodyPr>
            <a:normAutofit/>
          </a:bodyPr>
          <a:lstStyle/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последняя цифра числа четная, то оно делится на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0520" y="357166"/>
            <a:ext cx="855348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ПРИЗНАКИ ДЕЛИМОСТИ</a:t>
            </a:r>
          </a:p>
        </p:txBody>
      </p:sp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 rot="19496613">
            <a:off x="8251825" y="6100763"/>
            <a:ext cx="1071563" cy="714375"/>
          </a:xfrm>
          <a:prstGeom prst="curvedUp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28688" y="3643313"/>
            <a:ext cx="7858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Даны числа: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. запишите, какие из этих чисел кратны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ПРИЗНАКИ ДЕЛИМОСТИ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04800" y="1928813"/>
            <a:ext cx="8686800" cy="4151312"/>
          </a:xfrm>
        </p:spPr>
        <p:txBody>
          <a:bodyPr>
            <a:normAutofit/>
          </a:bodyPr>
          <a:lstStyle/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последняя цифра числа 5 или 0, то оно делится на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низ стрелка 5">
            <a:hlinkClick r:id="rId2" action="ppaction://hlinksldjump"/>
          </p:cNvPr>
          <p:cNvSpPr/>
          <p:nvPr/>
        </p:nvSpPr>
        <p:spPr>
          <a:xfrm rot="19496613">
            <a:off x="8072438" y="6143625"/>
            <a:ext cx="1071562" cy="714375"/>
          </a:xfrm>
          <a:prstGeom prst="curvedUp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3643313"/>
            <a:ext cx="835818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Запишите цифры, которые можно вставить вместо звездочки, чтобы сумма делилась на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118 + 25* + 289		</a:t>
            </a:r>
          </a:p>
          <a:p>
            <a:pPr algn="just"/>
            <a:r>
              <a:rPr lang="ru-RU" sz="3200" b="1">
                <a:latin typeface="Times New Roman" pitchFamily="18" charset="0"/>
                <a:cs typeface="Times New Roman" pitchFamily="18" charset="0"/>
              </a:rPr>
              <a:t>		47* + 547 + 328		</a:t>
            </a:r>
          </a:p>
          <a:p>
            <a:pPr algn="just"/>
            <a:r>
              <a:rPr lang="ru-RU" sz="3200" b="1">
                <a:latin typeface="Times New Roman" pitchFamily="18" charset="0"/>
                <a:cs typeface="Times New Roman" pitchFamily="18" charset="0"/>
              </a:rPr>
              <a:t>		269 + 772 + 63*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ПРИЗНАКИ ДЕЛИМОСТИ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04800" y="2071688"/>
            <a:ext cx="8686800" cy="4008437"/>
          </a:xfrm>
        </p:spPr>
        <p:txBody>
          <a:bodyPr>
            <a:normAutofit/>
          </a:bodyPr>
          <a:lstStyle/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число оканчивается цифрой 0, то оно делится на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низ стрелка 5">
            <a:hlinkClick r:id="rId2" action="ppaction://hlinksldjump"/>
          </p:cNvPr>
          <p:cNvSpPr/>
          <p:nvPr/>
        </p:nvSpPr>
        <p:spPr>
          <a:xfrm rot="19496613">
            <a:off x="8072438" y="6143625"/>
            <a:ext cx="1071562" cy="714375"/>
          </a:xfrm>
          <a:prstGeom prst="curvedUp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3643313"/>
            <a:ext cx="86439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Запишите все значения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, которые удовлетворяют неравенству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40 ≤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 ≤ 95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и при этом делиться на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ПРИЗНАКИ ДЕЛИМОСТИ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04800" y="2000250"/>
            <a:ext cx="8686800" cy="4079875"/>
          </a:xfrm>
        </p:spPr>
        <p:txBody>
          <a:bodyPr>
            <a:normAutofit/>
          </a:bodyPr>
          <a:lstStyle/>
          <a:p>
            <a:pPr marL="0"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сумма цифр числа делится на 3, то и само число делится на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низ стрелка 5">
            <a:hlinkClick r:id="rId2" action="ppaction://hlinksldjump"/>
          </p:cNvPr>
          <p:cNvSpPr/>
          <p:nvPr/>
        </p:nvSpPr>
        <p:spPr>
          <a:xfrm rot="19496613">
            <a:off x="8072438" y="6143625"/>
            <a:ext cx="1071562" cy="714375"/>
          </a:xfrm>
          <a:prstGeom prst="curvedUp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3214688"/>
            <a:ext cx="87153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Запишите цифры, которые можно вставить вместо звездочки, чтобы полученное число делилось на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537*			1*25</a:t>
            </a:r>
          </a:p>
          <a:p>
            <a:pPr algn="just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		2*79			1*041</a:t>
            </a:r>
          </a:p>
          <a:p>
            <a:pPr algn="just"/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		71*0			540*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</TotalTime>
  <Words>329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ДЕЛИМОСТЬ ЧИСЕЛ</vt:lpstr>
      <vt:lpstr>ПИФАГОР</vt:lpstr>
      <vt:lpstr>ПРОСТЫЕ ЧИСЛА</vt:lpstr>
      <vt:lpstr>ПРИЗНАКИ ДЕЛИМОСТИ</vt:lpstr>
      <vt:lpstr>Старинная  восточная притча</vt:lpstr>
      <vt:lpstr>ПРИЗНАКИ ДЕЛИМОСТИ</vt:lpstr>
      <vt:lpstr>ПРИЗНАКИ ДЕЛИМОСТИ</vt:lpstr>
      <vt:lpstr>ПРИЗНАКИ ДЕЛИМОСТИ</vt:lpstr>
      <vt:lpstr>ПРИЗНАКИ ДЕЛИМОСТИ</vt:lpstr>
      <vt:lpstr>ПРИЗНАКИ ДЕЛИМОСТИ</vt:lpstr>
      <vt:lpstr>ПРИЗНАКИ ДЕЛИМОСТИ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ДЕЛИМОСТЬ ЧИСЕЛ</dc:title>
  <dc:creator>user</dc:creator>
  <cp:lastModifiedBy>user</cp:lastModifiedBy>
  <cp:revision>30</cp:revision>
  <dcterms:created xsi:type="dcterms:W3CDTF">2012-03-26T09:01:30Z</dcterms:created>
  <dcterms:modified xsi:type="dcterms:W3CDTF">2012-03-28T17:33:40Z</dcterms:modified>
</cp:coreProperties>
</file>