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CAE697-1D37-4011-862D-F2435756E836}" type="datetimeFigureOut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99CFCE5-1EAB-4E15-B8FD-01BBDD0DB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347D-DB00-43C0-B649-045615F32158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FBE03-437D-45B7-931F-0EBCE6F78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3CBF-0275-4212-8B5C-FB02556ACFAA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5348-C670-41DC-92F1-89C8F2772F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1DB9-5FC6-490C-AE4A-A2078B7A7DB0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6583A-A0FB-439E-A297-7134BDE8B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F6FBE-3625-4CD3-A611-7371C15EAD0B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56687-E0E0-4320-8AE3-901BD60BF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050B-B1BA-4D90-A276-9AAD5F2DC313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199E3-5908-41E4-B28A-38EC121F29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7690-21A3-41D3-8936-39036E6818C0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E7277-F749-4838-8C70-792A92168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6DDCB-5BCB-46C6-8502-6EC22B314635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3D2CA-E93E-4151-91CD-04A7BE0FC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2056C-59A6-41F4-9EDE-CBF3C83183C3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35B62-B8C7-4DEB-938C-6A364D04C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D28EA-FD8D-480D-BF85-D3EB63014C64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E275-200E-4FA8-B1FC-9E780D0E8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42615-887C-44DC-B507-7636C605EC00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F9277-B362-410E-AF59-14ACDB3A8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36944-E81B-4B30-AABF-9FFB48762018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1F48-96C0-4265-B5B5-9825C317D1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52A384-3EED-4796-BE19-B57AACA43C51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C7CB2C-7BBB-40A0-B34D-69925B4F3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Деление на слоги и ударение в словах.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использования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мультимедийного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оборудования на русском языке</a:t>
            </a:r>
          </a:p>
        </p:txBody>
      </p:sp>
      <p:pic>
        <p:nvPicPr>
          <p:cNvPr id="2052" name="Picture 2" descr="H:\Documents and Settings\Aida\Рабочий стол\НОвая ГРАФИКА сборник\блестяшки\БАБОЧКИ\35.3-web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785813"/>
            <a:ext cx="890587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H:\Documents and Settings\Aida\Рабочий стол\НОвая ГРАФИКА сборник\блестяшки\БАБОЧКИ\35.3-web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58063" y="3046413"/>
            <a:ext cx="1071562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59639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Презентацию  подготовила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Шацилло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Ирина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Юрьвна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 учитель начальных классов МОУ-СОШ с.Каменка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Марксовского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р-на Саратовской обл.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42042A7-B324-4A1D-99CB-7B6CEDBA6EC0}" type="datetime1">
              <a:rPr lang="ru-RU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4AD22-E30C-4A31-B75B-DAB311150B17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10527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Гриши Щукина есть кошка Пушинка.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755576" y="141277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375756" y="137677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915816" y="141277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472100" y="144878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696236" y="144878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7560332" y="137677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9552" y="306896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Гриша и Пушинка любят играть.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1259632" y="2996952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3635896" y="3140968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5076056" y="3068960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6912260" y="3104964"/>
            <a:ext cx="21602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D28EA-FD8D-480D-BF85-D3EB63014C64}" type="datetime1">
              <a:rPr lang="ru-RU" smtClean="0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8E275-200E-4FA8-B1FC-9E780D0E889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105273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Назовите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правильную характеристику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третьего звука в слове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машина.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2564904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согласный, мягкий, глухой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1640" y="3284984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согласный, твёрдый, глухой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393305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согласный, мягкий, звонкий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1640" y="4653136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согласный твёрдый, звонкий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D28EA-FD8D-480D-BF85-D3EB63014C64}" type="datetime1">
              <a:rPr lang="ru-RU" smtClean="0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8E275-200E-4FA8-B1FC-9E780D0E889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1772816"/>
          <a:ext cx="9144000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168"/>
                <a:gridCol w="3012416"/>
                <a:gridCol w="3012416"/>
              </a:tblGrid>
              <a:tr h="1147192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Слова из двух слогов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Слова из трех слогов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Слова из четырех слогов</a:t>
                      </a:r>
                      <a:endParaRPr lang="ru-RU" sz="2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92696"/>
            <a:ext cx="1619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6926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антазия,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69269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ллюстрация,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5976" y="69269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усский,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69269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мель,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692696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илограмм,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124744"/>
            <a:ext cx="255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олшебник,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35696" y="112474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нтонация,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112474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ещё,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5976" y="112474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згляд,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6096" y="1124744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икторина,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4288" y="112474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смелость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587727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Распредели слова на столбики.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1432 L 0.31875 0.318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8.81904E-6 L -0.43316 0.31453 " pathEditMode="relative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89693E-6 L -0.31493 0.37739 " pathEditMode="relative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01433 L 0.37604 0.3706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8096E-6 L 0.52761 0.25167 " pathEditMode="relative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8096E-6 L 0.11805 0.31453 " pathEditMode="relative" ptsTypes="AA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70087 0.3039 " pathEditMode="relative" ptsTypes="AA">
                                      <p:cBhvr>
                                        <p:cTn id="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3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D28EA-FD8D-480D-BF85-D3EB63014C64}" type="datetime1">
              <a:rPr lang="ru-RU" smtClean="0"/>
              <a:pPr>
                <a:defRPr/>
              </a:pPr>
              <a:t>22.06.2012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8E275-200E-4FA8-B1FC-9E780D0E889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548580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Прочитай диалог. Из выделенных слов выбери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нужные.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Ирина Николаевна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Здравствуй, Женя!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Скажите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пожалуйста</a:t>
            </a:r>
          </a:p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Сейчас два часа.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</a:p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7944" y="177281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здравствуй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234888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дравствуйте!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0032" y="3429000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а здоровье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400506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который час!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508518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Большое спасибо.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508518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Будьте добры.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15616" y="5661248"/>
            <a:ext cx="2844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До свидания.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6211669"/>
            <a:ext cx="2988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До свидания.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5816" y="6211669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Спокойной ночи.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4966 -0.08389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81 0.00532 L 0.21268 -0.0891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L 0.30903 -0.0888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-4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нач.школа 10. Природ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10. Природа</Template>
  <TotalTime>87</TotalTime>
  <Words>172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нач.школа 10. Природа</vt:lpstr>
      <vt:lpstr>Деление на слоги и ударение в словах.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на слоги и ударение в словах.</dc:title>
  <dc:creator>Ирина</dc:creator>
  <cp:lastModifiedBy>Admin</cp:lastModifiedBy>
  <cp:revision>10</cp:revision>
  <dcterms:created xsi:type="dcterms:W3CDTF">2012-05-21T17:01:53Z</dcterms:created>
  <dcterms:modified xsi:type="dcterms:W3CDTF">2012-06-22T12:42:08Z</dcterms:modified>
</cp:coreProperties>
</file>