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3FEB3B-67A2-43A8-B511-C8CED543056D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63D3E2-3E44-4A7E-AC67-9C570D57A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500042"/>
            <a:ext cx="7649382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МОУ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«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Тумская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средняя общеобразовательная школа №3»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00174"/>
            <a:ext cx="40861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Презентация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 уроку русского языка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Во 2 классе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143248"/>
            <a:ext cx="13789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</a:t>
            </a:r>
            <a:r>
              <a:rPr lang="ru-RU" sz="2000" b="1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тему:</a:t>
            </a:r>
            <a:endParaRPr lang="ru-RU" sz="2000" b="1" cap="none" spc="0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071670" y="3357562"/>
            <a:ext cx="5815244" cy="2331184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Правописание слов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с непроверяемыми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написаниями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857892"/>
            <a:ext cx="49773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Учитель: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Якушенко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Кристина Николаевна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post-29636-13036717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862659" cy="1219306"/>
          </a:xfrm>
          <a:prstGeom prst="rect">
            <a:avLst/>
          </a:prstGeom>
        </p:spPr>
      </p:pic>
      <p:pic>
        <p:nvPicPr>
          <p:cNvPr id="10" name="Рисунок 9" descr="1245158693_kor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500174"/>
            <a:ext cx="1857388" cy="177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000364" y="1214422"/>
            <a:ext cx="5210548" cy="129837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post-290226-13039848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57496"/>
            <a:ext cx="371477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4429124" y="285728"/>
            <a:ext cx="4298619" cy="142821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Чик –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чирик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зёрнышкам прыг!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Клюй, не робей! Кто это?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 descr="vorobei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4643470" cy="3320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5643578"/>
            <a:ext cx="280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воробей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643578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.р.бей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5500694" y="642918"/>
            <a:ext cx="3175434" cy="995422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Рыжая плутовка,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Хитрая да ловкая.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572140"/>
            <a:ext cx="2184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.сица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572140"/>
            <a:ext cx="2373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лисица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ANIM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784350"/>
            <a:ext cx="27813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4786314" y="571480"/>
            <a:ext cx="3906672" cy="995422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дом чужого не пущу,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хозяина грущу.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3" descr="547473c23405a9a1e5a7014e49cd67de[1]"/>
          <p:cNvPicPr>
            <a:picLocks noChangeAspect="1" noChangeArrowheads="1"/>
          </p:cNvPicPr>
          <p:nvPr/>
        </p:nvPicPr>
        <p:blipFill>
          <a:blip r:embed="rId2"/>
          <a:srcRect b="4639"/>
          <a:stretch>
            <a:fillRect/>
          </a:stretch>
        </p:blipFill>
        <p:spPr bwMode="auto">
          <a:xfrm>
            <a:off x="2428859" y="1785926"/>
            <a:ext cx="4994209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5500702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.бака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572140"/>
            <a:ext cx="2307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собака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428860" y="714356"/>
            <a:ext cx="6316332" cy="142821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Крупный населённый пункт,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административный, промышленный,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торговый и культурный центр.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Admin\Мои документы\Downloads\1239669657_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4286253" cy="32146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5715016"/>
            <a:ext cx="182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ор.д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715016"/>
            <a:ext cx="1991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714744" y="357166"/>
            <a:ext cx="4893799" cy="1861006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Изображение,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воспроизведение предмета,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сделанное карандашом,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пером, углем, красками.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0054348000000-ST-01-Shorty.jpg"/>
          <p:cNvPicPr>
            <a:picLocks noChangeAspect="1"/>
          </p:cNvPicPr>
          <p:nvPr/>
        </p:nvPicPr>
        <p:blipFill>
          <a:blip r:embed="rId2"/>
          <a:srcRect t="10256" b="10256"/>
          <a:stretch>
            <a:fillRect/>
          </a:stretch>
        </p:blipFill>
        <p:spPr>
          <a:xfrm>
            <a:off x="2857488" y="2500306"/>
            <a:ext cx="3954439" cy="321471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928926" y="5786454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.сунок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5786454"/>
            <a:ext cx="272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рисунок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5214942" y="571480"/>
            <a:ext cx="3687930" cy="995422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Молодые люди,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мальчики и девочки.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appy-Children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857364"/>
            <a:ext cx="5643602" cy="3781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7554" y="5500702"/>
            <a:ext cx="2154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.бята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500702"/>
            <a:ext cx="230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ребята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skva-uchebniki_knigi_dlya_shkoly_2342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071678"/>
            <a:ext cx="2193453" cy="292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5214950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чебн.к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214950"/>
            <a:ext cx="27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учебник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4143372" y="1214422"/>
            <a:ext cx="3826515" cy="56263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 для школьника.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5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143116"/>
            <a:ext cx="3714776" cy="32988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4143372" y="1071546"/>
            <a:ext cx="3776112" cy="995422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блин, то полблина.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та, то эта сторона.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5214950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ес.ц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286388"/>
            <a:ext cx="2030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месяц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141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2012-06-25T19:06:42Z</dcterms:created>
  <dcterms:modified xsi:type="dcterms:W3CDTF">2012-06-25T20:43:49Z</dcterms:modified>
</cp:coreProperties>
</file>