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2" r:id="rId3"/>
    <p:sldId id="273" r:id="rId4"/>
    <p:sldId id="276" r:id="rId5"/>
    <p:sldId id="274" r:id="rId6"/>
    <p:sldId id="277" r:id="rId7"/>
    <p:sldId id="275" r:id="rId8"/>
    <p:sldId id="280" r:id="rId9"/>
    <p:sldId id="281" r:id="rId10"/>
    <p:sldId id="278" r:id="rId11"/>
    <p:sldId id="279" r:id="rId12"/>
    <p:sldId id="256" r:id="rId13"/>
    <p:sldId id="282" r:id="rId14"/>
    <p:sldId id="285" r:id="rId15"/>
    <p:sldId id="286" r:id="rId16"/>
    <p:sldId id="284" r:id="rId17"/>
    <p:sldId id="283" r:id="rId18"/>
    <p:sldId id="288" r:id="rId19"/>
    <p:sldId id="287" r:id="rId20"/>
    <p:sldId id="289" r:id="rId21"/>
    <p:sldId id="291" r:id="rId22"/>
    <p:sldId id="292" r:id="rId23"/>
    <p:sldId id="293" r:id="rId24"/>
    <p:sldId id="294" r:id="rId25"/>
    <p:sldId id="295" r:id="rId26"/>
    <p:sldId id="296" r:id="rId27"/>
    <p:sldId id="300" r:id="rId28"/>
    <p:sldId id="301" r:id="rId29"/>
    <p:sldId id="302" r:id="rId30"/>
    <p:sldId id="29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3215-DDE8-483A-871C-82964010AD8E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5494-3A18-4B60-B0B3-305F876AE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3215-DDE8-483A-871C-82964010AD8E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5494-3A18-4B60-B0B3-305F876AE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3215-DDE8-483A-871C-82964010AD8E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5494-3A18-4B60-B0B3-305F876AE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3215-DDE8-483A-871C-82964010AD8E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5494-3A18-4B60-B0B3-305F876AE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3215-DDE8-483A-871C-82964010AD8E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5494-3A18-4B60-B0B3-305F876AE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3215-DDE8-483A-871C-82964010AD8E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5494-3A18-4B60-B0B3-305F876AE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3215-DDE8-483A-871C-82964010AD8E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5494-3A18-4B60-B0B3-305F876AE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3215-DDE8-483A-871C-82964010AD8E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5494-3A18-4B60-B0B3-305F876AE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3215-DDE8-483A-871C-82964010AD8E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5494-3A18-4B60-B0B3-305F876AE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3215-DDE8-483A-871C-82964010AD8E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5494-3A18-4B60-B0B3-305F876AE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3215-DDE8-483A-871C-82964010AD8E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5494-3A18-4B60-B0B3-305F876AE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B3215-DDE8-483A-871C-82964010AD8E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B5494-3A18-4B60-B0B3-305F876AE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МАМА\Рамки и т д\Рамки и т д\Фоновые рисунки\21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42713" y="703729"/>
            <a:ext cx="757370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ropisi" pitchFamily="2" charset="0"/>
                <a:ea typeface="Calibri" pitchFamily="34" charset="0"/>
                <a:cs typeface="Times New Roman" pitchFamily="18" charset="0"/>
              </a:rPr>
              <a:t>Развитие творческого мышления</a:t>
            </a:r>
            <a:endParaRPr kumimoji="0" lang="en-US" sz="54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Propisi" pitchFamily="2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ropisi" pitchFamily="2" charset="0"/>
                <a:ea typeface="Calibri" pitchFamily="34" charset="0"/>
                <a:cs typeface="Times New Roman" pitchFamily="18" charset="0"/>
              </a:rPr>
              <a:t> младших школьников</a:t>
            </a:r>
            <a:endParaRPr kumimoji="0" lang="en-US" sz="54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Propisi" pitchFamily="2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ropisi" pitchFamily="2" charset="0"/>
                <a:ea typeface="Calibri" pitchFamily="34" charset="0"/>
                <a:cs typeface="Times New Roman" pitchFamily="18" charset="0"/>
              </a:rPr>
              <a:t> на уроках русского языка</a:t>
            </a:r>
            <a:endParaRPr kumimoji="0" lang="ru-RU" sz="60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Propisi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2040" y="5517232"/>
            <a:ext cx="34628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  <a:latin typeface="Propisi" pitchFamily="2" charset="0"/>
              </a:rPr>
              <a:t>МБОУ  СОШ №4  п. Ванино</a:t>
            </a:r>
          </a:p>
          <a:p>
            <a:pPr algn="r"/>
            <a:r>
              <a:rPr lang="ru-RU" sz="2800" b="1" dirty="0" smtClean="0">
                <a:solidFill>
                  <a:schemeClr val="bg1"/>
                </a:solidFill>
                <a:latin typeface="Propisi" pitchFamily="2" charset="0"/>
              </a:rPr>
              <a:t>Малая Лилия Николаевна</a:t>
            </a:r>
            <a:endParaRPr lang="ru-RU" sz="2800" b="1" dirty="0">
              <a:solidFill>
                <a:schemeClr val="bg1"/>
              </a:solidFill>
              <a:latin typeface="Propis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МАМА\Рамки и т д\Рамки и т д\Фоновые рисунки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Documents and Settings\MAXIM\Мои документы\Документы сканера\разв зад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6480720" cy="6632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МАМА\Рамки и т д\Рамки и т д\Фоновые рисунки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Documents and Settings\MAXIM\Мои документы\Документы сканера\sertghc.jpg"/>
          <p:cNvPicPr>
            <a:picLocks noChangeAspect="1" noChangeArrowheads="1"/>
          </p:cNvPicPr>
          <p:nvPr/>
        </p:nvPicPr>
        <p:blipFill>
          <a:blip r:embed="rId3" cstate="print"/>
          <a:srcRect l="9383" t="10724" b="23415"/>
          <a:stretch>
            <a:fillRect/>
          </a:stretch>
        </p:blipFill>
        <p:spPr bwMode="auto">
          <a:xfrm>
            <a:off x="899592" y="188640"/>
            <a:ext cx="7128792" cy="648071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56176" y="2348880"/>
            <a:ext cx="147027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станция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 очки</a:t>
            </a:r>
          </a:p>
          <a:p>
            <a:endParaRPr lang="ru-RU" sz="2800" b="1" dirty="0"/>
          </a:p>
          <a:p>
            <a:endParaRPr lang="ru-RU" sz="2800" b="1" dirty="0" smtClean="0"/>
          </a:p>
          <a:p>
            <a:r>
              <a:rPr lang="ru-RU" sz="2800" b="1" dirty="0" smtClean="0"/>
              <a:t>лезвие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хор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D:\МАМА\Рамки и т д\Рамки и т д\Фоновые рисунки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3" descr="C:\Documents and Settings\MAXIM\Мои документы\Документы сканера\разв зад1.jpg"/>
          <p:cNvPicPr>
            <a:picLocks noChangeAspect="1" noChangeArrowheads="1"/>
          </p:cNvPicPr>
          <p:nvPr/>
        </p:nvPicPr>
        <p:blipFill>
          <a:blip r:embed="rId3" cstate="print"/>
          <a:srcRect b="33446"/>
          <a:stretch>
            <a:fillRect/>
          </a:stretch>
        </p:blipFill>
        <p:spPr bwMode="auto">
          <a:xfrm>
            <a:off x="1331640" y="260648"/>
            <a:ext cx="6552728" cy="597086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707904" y="2276872"/>
            <a:ext cx="1489190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>Красный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Затяжной</a:t>
            </a:r>
          </a:p>
          <a:p>
            <a:endParaRPr lang="ru-RU" sz="1600" b="1" dirty="0" smtClean="0"/>
          </a:p>
          <a:p>
            <a:r>
              <a:rPr lang="ru-RU" sz="2400" b="1" dirty="0" smtClean="0"/>
              <a:t>Старый</a:t>
            </a:r>
            <a:endParaRPr lang="ru-RU" sz="1200" b="1" dirty="0" smtClean="0"/>
          </a:p>
          <a:p>
            <a:endParaRPr lang="ru-RU" b="1" dirty="0" smtClean="0"/>
          </a:p>
          <a:p>
            <a:r>
              <a:rPr lang="ru-RU" sz="2400" b="1" dirty="0" smtClean="0"/>
              <a:t>Колючий</a:t>
            </a:r>
          </a:p>
          <a:p>
            <a:endParaRPr lang="ru-RU" sz="1400" b="1" dirty="0" smtClean="0"/>
          </a:p>
          <a:p>
            <a:r>
              <a:rPr lang="ru-RU" sz="2400" b="1" dirty="0" smtClean="0"/>
              <a:t>горькое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АМА\Рамки и т д\Рамки и т д\Фоновые рисунки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Documents and Settings\MAXIM\Мои документы\Документы сканера\разв зад5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764704"/>
            <a:ext cx="7573989" cy="47525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19672" y="5733256"/>
            <a:ext cx="5192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Мы в ответе за всех, кого приручили!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АМА\Рамки и т д\Рамки и т д\Фоновые рисунки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Documents and Settings\MAXIM\Мои документы\Документы сканера\разв зад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6685760" cy="5976664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652120" y="2780928"/>
            <a:ext cx="93610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211960" y="5013176"/>
            <a:ext cx="93610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92080" y="3717032"/>
            <a:ext cx="93610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516216" y="6165304"/>
            <a:ext cx="93610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АМА\Рамки и т д\Рамки и т д\Фоновые рисунки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 descr="C:\Documents and Settings\MAXIM\Мои документы\Документы сканера\разв зад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332656"/>
            <a:ext cx="6696744" cy="5616624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059832" y="3717032"/>
            <a:ext cx="93610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876256" y="3789040"/>
            <a:ext cx="93610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355976" y="5373216"/>
            <a:ext cx="172819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267744" y="5301208"/>
            <a:ext cx="93610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164288" y="4221088"/>
            <a:ext cx="93610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716016" y="4149080"/>
            <a:ext cx="93610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411760" y="4077072"/>
            <a:ext cx="115212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331640" y="4077072"/>
            <a:ext cx="93610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355976" y="3717032"/>
            <a:ext cx="93610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156176" y="5373216"/>
            <a:ext cx="93610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267744" y="5733256"/>
            <a:ext cx="93610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АМА\Рамки и т д\Рамки и т д\Фоновые рисунки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Documents and Settings\MAXIM\Мои документы\Документы сканера\разв зад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5472608" cy="65253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04248" y="1268760"/>
            <a:ext cx="13681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Мука</a:t>
            </a:r>
          </a:p>
          <a:p>
            <a:r>
              <a:rPr lang="ru-RU" sz="2000" b="1" dirty="0" smtClean="0"/>
              <a:t>Маяк</a:t>
            </a:r>
          </a:p>
          <a:p>
            <a:r>
              <a:rPr lang="ru-RU" sz="2000" b="1" dirty="0" smtClean="0"/>
              <a:t>Лето</a:t>
            </a:r>
          </a:p>
          <a:p>
            <a:r>
              <a:rPr lang="ru-RU" sz="2000" b="1" dirty="0" smtClean="0"/>
              <a:t>Икра</a:t>
            </a:r>
          </a:p>
          <a:p>
            <a:r>
              <a:rPr lang="ru-RU" sz="2000" b="1" dirty="0" smtClean="0"/>
              <a:t>Дело</a:t>
            </a:r>
          </a:p>
          <a:p>
            <a:r>
              <a:rPr lang="ru-RU" sz="2000" b="1" dirty="0" smtClean="0"/>
              <a:t> дуло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516216" y="4797152"/>
            <a:ext cx="12570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Осадки,</a:t>
            </a:r>
          </a:p>
          <a:p>
            <a:r>
              <a:rPr lang="ru-RU" sz="2400" b="1" dirty="0" smtClean="0"/>
              <a:t> мясо,</a:t>
            </a:r>
          </a:p>
          <a:p>
            <a:r>
              <a:rPr lang="ru-RU" sz="2400" b="1" dirty="0" smtClean="0"/>
              <a:t> вечер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АМА\Рамки и т д\Рамки и т д\Фоновые рисунки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Documents and Settings\MAXIM\Мои документы\Документы сканера\разв зад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050"/>
          <a:stretch>
            <a:fillRect/>
          </a:stretch>
        </p:blipFill>
        <p:spPr bwMode="auto">
          <a:xfrm>
            <a:off x="1475656" y="0"/>
            <a:ext cx="4896544" cy="6597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АМА\Рамки и т д\Рамки и т д\Фоновые рисунки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Documents and Settings\MAXIM\Мои документы\Документы сканера\разв зад11.jpg"/>
          <p:cNvPicPr>
            <a:picLocks noChangeAspect="1" noChangeArrowheads="1"/>
          </p:cNvPicPr>
          <p:nvPr/>
        </p:nvPicPr>
        <p:blipFill>
          <a:blip r:embed="rId3" cstate="print"/>
          <a:srcRect l="10826" t="3569" b="48113"/>
          <a:stretch>
            <a:fillRect/>
          </a:stretch>
        </p:blipFill>
        <p:spPr bwMode="auto">
          <a:xfrm>
            <a:off x="683568" y="260648"/>
            <a:ext cx="7416824" cy="5976664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187624" y="2996952"/>
            <a:ext cx="187220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043608" y="3645024"/>
            <a:ext cx="252028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516216" y="4797152"/>
            <a:ext cx="136815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043608" y="5085184"/>
            <a:ext cx="10801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043608" y="6165304"/>
            <a:ext cx="223224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АМА\Рамки и т д\Рамки и т д\Фоновые рисунки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Documents and Settings\MAXIM\Мои документы\Документы сканера\разв зад14.jpg"/>
          <p:cNvPicPr>
            <a:picLocks noChangeAspect="1" noChangeArrowheads="1"/>
          </p:cNvPicPr>
          <p:nvPr/>
        </p:nvPicPr>
        <p:blipFill>
          <a:blip r:embed="rId3" cstate="print"/>
          <a:srcRect l="4254" t="1033" r="6417" b="55364"/>
          <a:stretch>
            <a:fillRect/>
          </a:stretch>
        </p:blipFill>
        <p:spPr bwMode="auto">
          <a:xfrm>
            <a:off x="971600" y="620688"/>
            <a:ext cx="7519824" cy="50405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91680" y="3068960"/>
            <a:ext cx="40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м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63688" y="3717032"/>
            <a:ext cx="322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/>
              <a:t>р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23728" y="4365104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/>
              <a:t>н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763688" y="5013176"/>
            <a:ext cx="312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283968" y="2924944"/>
            <a:ext cx="535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/>
              <a:t>ка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27984" y="3645024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ст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355976" y="4221088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/>
              <a:t>ла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283968" y="4941168"/>
            <a:ext cx="532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/>
              <a:t>сы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164288" y="2852936"/>
            <a:ext cx="505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ре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164288" y="3501008"/>
            <a:ext cx="485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/>
              <a:t>ка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948264" y="4077072"/>
            <a:ext cx="338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/>
              <a:t>з</a:t>
            </a:r>
            <a:endParaRPr lang="ru-RU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948264" y="4797152"/>
            <a:ext cx="362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к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МАМА\Рамки и т д\Рамки и т д\Фоновые рисунки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1124744"/>
            <a:ext cx="784887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общем положении о начальном  образовании сказано, что федеральный компонент государственного стандарта начального общего образования призван обеспечить выполнение одной из основных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целей: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личности школьника, его творческих способностей, интереса к учению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желания и умения учиться.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АМА\Рамки и т д\Рамки и т д\Фоновые рисунки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Documents and Settings\MAXIM\Мои документы\Документы сканера\разв зад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0"/>
            <a:ext cx="6840760" cy="5589240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148064" y="2636912"/>
            <a:ext cx="10801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580112" y="2996952"/>
            <a:ext cx="360040" cy="21602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228184" y="5445224"/>
            <a:ext cx="10801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156176" y="4221088"/>
            <a:ext cx="10801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АМА\Рамки и т д\Рамки и т д\Фоновые рисунки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 descr="C:\Documents and Settings\MAXIM\Мои документы\Документы сканера\разв зад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7416824" cy="5726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АМА\Рамки и т д\Рамки и т д\Фоновые рисунки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Documents and Settings\MAXIM\Мои документы\Документы сканера\разв зад13.jpg"/>
          <p:cNvPicPr>
            <a:picLocks noChangeAspect="1" noChangeArrowheads="1"/>
          </p:cNvPicPr>
          <p:nvPr/>
        </p:nvPicPr>
        <p:blipFill>
          <a:blip r:embed="rId3" cstate="print"/>
          <a:srcRect l="13795" t="54512" r="4691" b="3082"/>
          <a:stretch>
            <a:fillRect/>
          </a:stretch>
        </p:blipFill>
        <p:spPr bwMode="auto">
          <a:xfrm>
            <a:off x="899592" y="188640"/>
            <a:ext cx="7366879" cy="583264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91680" y="2852936"/>
            <a:ext cx="917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воля</a:t>
            </a:r>
            <a:endParaRPr lang="ru-RU" sz="2800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699792" y="5877272"/>
            <a:ext cx="64807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АМА\Рамки и т д\Рамки и т д\Фоновые рисунки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Documents and Settings\MAXIM\Мои документы\Документы сканера\разв зад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85725"/>
            <a:ext cx="4752528" cy="65953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АМА\Рамки и т д\Рамки и т д\Фоновые рисунки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Documents and Settings\MAXIM\Мои документы\Документы сканера\разв зад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332656"/>
            <a:ext cx="5472608" cy="6071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АМА\Рамки и т д\Рамки и т д\Фоновые рисунки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Documents and Settings\MAXIM\Мои документы\Документы сканера\разв зад1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7310806" cy="568863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76256" y="2708920"/>
            <a:ext cx="1096454" cy="30239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Батарея</a:t>
            </a:r>
          </a:p>
          <a:p>
            <a:endParaRPr lang="ru-RU" sz="1050" b="1" dirty="0" smtClean="0"/>
          </a:p>
          <a:p>
            <a:r>
              <a:rPr lang="ru-RU" b="1" dirty="0" smtClean="0"/>
              <a:t>Штурвал</a:t>
            </a:r>
          </a:p>
          <a:p>
            <a:endParaRPr lang="ru-RU" b="1" dirty="0" smtClean="0"/>
          </a:p>
          <a:p>
            <a:r>
              <a:rPr lang="ru-RU" b="1" dirty="0" smtClean="0"/>
              <a:t>Обложка</a:t>
            </a:r>
          </a:p>
          <a:p>
            <a:endParaRPr lang="ru-RU" b="1" dirty="0" smtClean="0"/>
          </a:p>
          <a:p>
            <a:r>
              <a:rPr lang="ru-RU" b="1" dirty="0" smtClean="0"/>
              <a:t>Плохо</a:t>
            </a:r>
          </a:p>
          <a:p>
            <a:endParaRPr lang="ru-RU" b="1" dirty="0" smtClean="0"/>
          </a:p>
          <a:p>
            <a:r>
              <a:rPr lang="ru-RU" b="1" dirty="0" smtClean="0"/>
              <a:t>Финиш</a:t>
            </a:r>
          </a:p>
          <a:p>
            <a:endParaRPr lang="ru-RU" b="1" dirty="0" smtClean="0"/>
          </a:p>
          <a:p>
            <a:r>
              <a:rPr lang="ru-RU" b="1" dirty="0" smtClean="0"/>
              <a:t>волна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АМА\Рамки и т д\Рамки и т д\Фоновые рисунки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115616" y="1484784"/>
            <a:ext cx="741682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Главный стимул творчества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огромная радость, которую оно даёт и ученику и учителю.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Творите сами, проявите в полную силу свои творческие способности, и творить будут ваши ученики.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АМА\Рамки и т д\Рамки и т д\Фоновые рисунки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C:\Documents and Settings\MAXIM\Мои документы\Мои рисунки\dc` 12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4896095" cy="3672408"/>
          </a:xfrm>
          <a:prstGeom prst="round2DiagRect">
            <a:avLst>
              <a:gd name="adj1" fmla="val 16667"/>
              <a:gd name="adj2" fmla="val 8115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C:\Documents and Settings\MAXIM\Мои документы\Мои рисунки\dc` 11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429000"/>
            <a:ext cx="5220072" cy="3177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АМА\Рамки и т д\Рамки и т д\Фоновые рисунки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7" descr="C:\Documents and Settings\MAXIM\Мои документы\Мои рисунки\dc` 12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2448272" cy="4076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6" descr="C:\Documents and Settings\MAXIM\Мои документы\Мои рисунки\dc` 13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1052736"/>
            <a:ext cx="3333802" cy="39604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 descr="C:\Documents and Settings\MAXIM\Мои документы\Мои рисунки\dc` 12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3068960"/>
            <a:ext cx="2195736" cy="35956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АМА\Рамки и т д\Рамки и т д\Фоновые рисунки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Documents and Settings\MAXIM\Мои документы\Мои рисунки\dc` 13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4608512" cy="43204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 descr="C:\Documents and Settings\MAXIM\Мои документы\Мои рисунки\dc` 12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2060848"/>
            <a:ext cx="3130246" cy="44081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МАМА\Рамки и т д\Рамки и т д\Фоновые рисунки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827584" y="1196172"/>
            <a:ext cx="792088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Сухомлинский В.А. говорил: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каждом ребенке дремлет птица, которую нужно разбудить для полета. Творчество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вот имя этой волшебной птицы!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Чем раньше ребенок разбудит в себе эту птицу, чем раньше научится видеть красоту окружающего мира, понимать язык природы, музыки, поэзии, радоваться и удивляться, тем ярче, эмоциональнее, чище он будет</a:t>
            </a: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6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МАМА\Рамки и т д\Рамки и т д\Фоновые рисунки\21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99592" y="621850"/>
            <a:ext cx="741682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Главный стимул творчества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огромная радость, которую оно даёт и ученику и учителю.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</a:t>
            </a: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i="1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Творите сами, проявите в полную силу свои творческие способности, и творить будут ваши ученики.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МАМА\Рамки и т д\Рамки и т д\Фоновые рисунки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39552" y="1322182"/>
            <a:ext cx="820891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Творчество 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это создание нового, прекрасного, оно противостоит шаблону, оно наполняет жизнь радостью, возбуждает потребность в знании, работу мысли, вводит человека в атмосферу вечного поиска. Способность и готовность к творчеству становится чертой личности человека, </a:t>
            </a:r>
            <a:r>
              <a:rPr kumimoji="0" lang="ru-RU" sz="24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креативностью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(от латинского – сотворение, творчество). Поэтому в деле воспитания, образования понятие «творчество» обычно связывается с понятиями «способность», «развитие», «одарённость».</a:t>
            </a:r>
            <a:endParaRPr kumimoji="0" lang="ru-RU" sz="3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МАМА\Рамки и т д\Рамки и т д\Фоновые рисунки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39552" y="980728"/>
            <a:ext cx="81724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Творчество можно разделить на несколько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уровней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этапов: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Подготовительный (элементы творчества в обычной, исполнительской деятельности, например, игры) - проходит чаще в 1-2 классах.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Исследовательский  (творчество в изучении языка, например, проходит во 2-3 классах.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Самовыражение через различные виды деятельности (например, различные сочинения), проходит больше в 3-4 классах.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95536" y="5157192"/>
            <a:ext cx="84670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Творческое развитие доступно каждому ребёнку.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МАМА\Рамки и т д\Рамки и т д\Фоновые рисунки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39552" y="648848"/>
            <a:ext cx="831641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Курс развивающих заданий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включает в себя следующие направления: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-формирование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общеинтеллектуальных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умений (операции анализа, сравнения, обобщения, выделение существенных признаков и закономерностей, гибкость мыслительных процессов);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-развитие взимания  (устойчивость,  концентрация,  расширение объёма, переключение, самоконтроль и т.д.);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-развитие памяти (расширение объёма, формирование навыков запоминания, устойчивости,  развитие смысловой памяти);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развитие пространственного восприятия и сенсомоторной координации;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формирование учебной мотивации;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развитие личностной сферы.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МАМА\Рамки и т д\Рамки и т д\Фоновые рисунки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Documents and Settings\MAXIM\Мои документы\Документы сканера\разв зад15.jpg"/>
          <p:cNvPicPr>
            <a:picLocks noChangeAspect="1" noChangeArrowheads="1"/>
          </p:cNvPicPr>
          <p:nvPr/>
        </p:nvPicPr>
        <p:blipFill>
          <a:blip r:embed="rId3" cstate="print"/>
          <a:srcRect l="6012" r="2308" b="44821"/>
          <a:stretch>
            <a:fillRect/>
          </a:stretch>
        </p:blipFill>
        <p:spPr bwMode="auto">
          <a:xfrm>
            <a:off x="1403648" y="620688"/>
            <a:ext cx="6768752" cy="48965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51920" y="27809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427984" y="2492896"/>
            <a:ext cx="10518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перо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11960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83968" y="2924944"/>
            <a:ext cx="200990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дерево</a:t>
            </a:r>
          </a:p>
          <a:p>
            <a:r>
              <a:rPr lang="ru-RU" sz="3200" b="1" dirty="0" smtClean="0"/>
              <a:t>клубника</a:t>
            </a:r>
          </a:p>
          <a:p>
            <a:r>
              <a:rPr lang="ru-RU" sz="3200" b="1" dirty="0" smtClean="0"/>
              <a:t>коса</a:t>
            </a:r>
          </a:p>
          <a:p>
            <a:r>
              <a:rPr lang="ru-RU" sz="3200" b="1" dirty="0" smtClean="0"/>
              <a:t>камень</a:t>
            </a:r>
          </a:p>
          <a:p>
            <a:r>
              <a:rPr lang="ru-RU" sz="3200" b="1" dirty="0" smtClean="0"/>
              <a:t>командир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87624" y="5589240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Дополнительные вопросы: </a:t>
            </a:r>
          </a:p>
          <a:p>
            <a:r>
              <a:rPr lang="ru-RU" dirty="0" smtClean="0"/>
              <a:t>Что общего можно сказать ?</a:t>
            </a:r>
          </a:p>
          <a:p>
            <a:r>
              <a:rPr lang="ru-RU" dirty="0"/>
              <a:t> </a:t>
            </a:r>
            <a:r>
              <a:rPr lang="ru-RU" dirty="0" smtClean="0"/>
              <a:t>На какие группы распределить и по каким признакам?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МАМА\Рамки и т д\Рамки и т д\Фоновые рисунки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Documents and Settings\MAXIM\Мои документы\Документы сканера\разв зад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7434826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МАМА\Рамки и т д\Рамки и т д\Фоновые рисунки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Documents and Settings\MAXIM\Мои документы\Документы сканера\разв зад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332656"/>
            <a:ext cx="6624736" cy="61206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84168" y="2564904"/>
            <a:ext cx="1300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молчать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228184" y="3501008"/>
            <a:ext cx="1071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столяр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12160" y="4437112"/>
            <a:ext cx="64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сад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56176" y="5373216"/>
            <a:ext cx="1061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+mj-lt"/>
              </a:rPr>
              <a:t>ступени</a:t>
            </a:r>
            <a:endParaRPr lang="ru-RU" sz="20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499</Words>
  <Application>Microsoft Office PowerPoint</Application>
  <PresentationFormat>Экран (4:3)</PresentationFormat>
  <Paragraphs>97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MAXIM</dc:creator>
  <cp:lastModifiedBy>Малая Л Н</cp:lastModifiedBy>
  <cp:revision>21</cp:revision>
  <dcterms:created xsi:type="dcterms:W3CDTF">2012-02-05T04:56:51Z</dcterms:created>
  <dcterms:modified xsi:type="dcterms:W3CDTF">2012-06-20T11:12:10Z</dcterms:modified>
</cp:coreProperties>
</file>