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A45C-59E2-4C95-B1CD-CC0580DC02C1}" type="datetimeFigureOut">
              <a:rPr lang="ru-RU" smtClean="0"/>
              <a:t>27.09.2011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86DF-513C-438F-A7C3-8D34F325BC7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A45C-59E2-4C95-B1CD-CC0580DC02C1}" type="datetimeFigureOut">
              <a:rPr lang="ru-RU" smtClean="0"/>
              <a:t>27.09.2011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86DF-513C-438F-A7C3-8D34F325BC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A45C-59E2-4C95-B1CD-CC0580DC02C1}" type="datetimeFigureOut">
              <a:rPr lang="ru-RU" smtClean="0"/>
              <a:t>27.09.2011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86DF-513C-438F-A7C3-8D34F325BC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A45C-59E2-4C95-B1CD-CC0580DC02C1}" type="datetimeFigureOut">
              <a:rPr lang="ru-RU" smtClean="0"/>
              <a:t>27.09.2011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86DF-513C-438F-A7C3-8D34F325BC7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A45C-59E2-4C95-B1CD-CC0580DC02C1}" type="datetimeFigureOut">
              <a:rPr lang="ru-RU" smtClean="0"/>
              <a:t>27.09.2011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86DF-513C-438F-A7C3-8D34F325BC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A45C-59E2-4C95-B1CD-CC0580DC02C1}" type="datetimeFigureOut">
              <a:rPr lang="ru-RU" smtClean="0"/>
              <a:t>27.09.2011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86DF-513C-438F-A7C3-8D34F325BC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A45C-59E2-4C95-B1CD-CC0580DC02C1}" type="datetimeFigureOut">
              <a:rPr lang="ru-RU" smtClean="0"/>
              <a:t>27.09.2011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86DF-513C-438F-A7C3-8D34F325BC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A45C-59E2-4C95-B1CD-CC0580DC02C1}" type="datetimeFigureOut">
              <a:rPr lang="ru-RU" smtClean="0"/>
              <a:t>27.09.2011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86DF-513C-438F-A7C3-8D34F325BC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A45C-59E2-4C95-B1CD-CC0580DC02C1}" type="datetimeFigureOut">
              <a:rPr lang="ru-RU" smtClean="0"/>
              <a:t>27.09.2011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86DF-513C-438F-A7C3-8D34F325BC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A45C-59E2-4C95-B1CD-CC0580DC02C1}" type="datetimeFigureOut">
              <a:rPr lang="ru-RU" smtClean="0"/>
              <a:t>27.09.2011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86DF-513C-438F-A7C3-8D34F325BC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A45C-59E2-4C95-B1CD-CC0580DC02C1}" type="datetimeFigureOut">
              <a:rPr lang="ru-RU" smtClean="0"/>
              <a:t>27.09.2011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86DF-513C-438F-A7C3-8D34F325BC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142BA45C-59E2-4C95-B1CD-CC0580DC02C1}" type="datetimeFigureOut">
              <a:rPr lang="ru-RU" smtClean="0"/>
              <a:t>27.09.2011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A00186DF-513C-438F-A7C3-8D34F325BC71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7200" i="1" dirty="0" smtClean="0">
                <a:latin typeface="Times New Roman" pitchFamily="18" charset="0"/>
                <a:cs typeface="Times New Roman" pitchFamily="18" charset="0"/>
              </a:rPr>
              <a:t>СЕБЯ</a:t>
            </a:r>
            <a:endParaRPr lang="ru-RU" sz="7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6000" b="1" dirty="0">
                <a:latin typeface="Times New Roman" pitchFamily="18" charset="0"/>
                <a:cs typeface="Times New Roman" pitchFamily="18" charset="0"/>
              </a:rPr>
              <a:t>Возвратное </a:t>
            </a: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местоимение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59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7924800" cy="1143000"/>
          </a:xfrm>
        </p:spPr>
        <p:txBody>
          <a:bodyPr/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РАБОТА ПО ПРЕДУПРЕЖДЕНИЮ РЕЧЕВЫХ И ГРАММАТИЧЕСКИХ ОШИБОК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2204864"/>
            <a:ext cx="7924800" cy="351013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Сосед попросил сестру налить себе воды.</a:t>
            </a:r>
          </a:p>
          <a:p>
            <a:pPr lvl="0"/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Учитель попросил ребят отнести тетради к себе.</a:t>
            </a:r>
          </a:p>
          <a:p>
            <a:pPr lvl="0"/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Я извиняюсь, что толкнул вас.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166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786210"/>
          </a:xfrm>
        </p:spPr>
        <p:txBody>
          <a:bodyPr/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РАБОТА ПО ОБОГАЩЕНИЮ РЕЧИ УЧАЩИХСЯ УСТОЙЧИВЫМИ СЛОВОСОЧЕТАНИЯМИ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2276872"/>
            <a:ext cx="7924800" cy="3438128"/>
          </a:xfrm>
        </p:spPr>
        <p:txBody>
          <a:bodyPr>
            <a:normAutofit fontScale="92500" lnSpcReduction="10000"/>
          </a:bodyPr>
          <a:lstStyle/>
          <a:p>
            <a:r>
              <a:rPr lang="ru-RU" sz="40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Быть вне себя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находиться в крайне возбужденном или раздраженном состоянии.</a:t>
            </a:r>
          </a:p>
          <a:p>
            <a:r>
              <a:rPr lang="ru-RU" sz="40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Найти себя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правильно определить свои наклонности, свое призвание.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802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7924800" cy="1143000"/>
          </a:xfrm>
        </p:spPr>
        <p:txBody>
          <a:bodyPr/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РАБОТА ПО ОБОГАЩЕНИЮ РЕЧИ УЧАЩИХСЯ УСТОЙЧИВЫМИ СЛОВОСОЧЕТАНИЯМИ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2060848"/>
            <a:ext cx="7924800" cy="4536504"/>
          </a:xfrm>
        </p:spPr>
        <p:txBody>
          <a:bodyPr/>
          <a:lstStyle/>
          <a:p>
            <a:r>
              <a:rPr lang="ru-RU" sz="28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Прийти в себя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1) выходить из обморочного состояния, из забытья;</a:t>
            </a: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2) успокаиваться перестоять бояться, беспокоиться, волноваться.</a:t>
            </a:r>
          </a:p>
          <a:p>
            <a:r>
              <a:rPr lang="ru-RU" sz="28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Выйти из себя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прийти в состояние крайнего раздражения.</a:t>
            </a:r>
          </a:p>
          <a:p>
            <a:r>
              <a:rPr lang="ru-RU" sz="28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Проявить себя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проявлять в полной мере свои качества, способности, возможности.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033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7924800" cy="1143000"/>
          </a:xfrm>
        </p:spPr>
        <p:txBody>
          <a:bodyPr/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РАБОТА ПО ОБОГАЩЕНИЮ РЕЧИ УЧАЩИХСЯ УСТОЙЧИВЫМИ СЛОВОСОЧЕТАНИЯМИ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1988840"/>
            <a:ext cx="7924800" cy="3726160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Читать про себя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тихо, еле слышно, шепотом, не произнося вслух.</a:t>
            </a:r>
          </a:p>
          <a:p>
            <a:r>
              <a:rPr lang="ru-RU" sz="36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Себе на уме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скрытен, хитер, не обнаруживает своих мыслей. </a:t>
            </a:r>
          </a:p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02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п. 43, упр.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514; 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написать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мини-сочинение, используя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словосочетания, которые прозвучали на уроке,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на тему: «Каким должен быть руководитель какой-либо организации?»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04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827584" y="2852936"/>
            <a:ext cx="7772400" cy="1470025"/>
          </a:xfrm>
        </p:spPr>
        <p:txBody>
          <a:bodyPr/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51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Фронтальный опрос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lvl="1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Что такое местоимение?</a:t>
            </a:r>
          </a:p>
          <a:p>
            <a:pPr lvl="1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Назовите группы местоимений.</a:t>
            </a:r>
          </a:p>
          <a:p>
            <a:pPr lvl="1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К какой группе относятся притяжательные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местоимения?</a:t>
            </a:r>
          </a:p>
          <a:p>
            <a:pPr lvl="1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Из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домашнего упражнения приведите примеры притяжательных местоимений.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62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СИНТАКСИЧЕСКИЙ РАЗБОР ПРЕДЛОЖЕНИЯ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600200"/>
            <a:ext cx="8784976" cy="506916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36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Крупные снежинки закружились в воздухе, и вскоре они превратились в большие мохнатые хлопья</a:t>
            </a:r>
            <a:r>
              <a:rPr lang="ru-RU" sz="36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spcAft>
                <a:spcPts val="0"/>
              </a:spcAft>
              <a:buFont typeface="+mj-lt"/>
              <a:buAutoNum type="arabicPeriod"/>
            </a:pPr>
            <a:r>
              <a:rPr lang="ru-RU" sz="3600" dirty="0">
                <a:latin typeface="Times New Roman"/>
                <a:ea typeface="Times New Roman"/>
              </a:rPr>
              <a:t>Составьте схему этого предложения.</a:t>
            </a:r>
            <a:endParaRPr lang="ru-RU" sz="3200" dirty="0">
              <a:latin typeface="Times New Roman"/>
              <a:ea typeface="Times New Roman"/>
            </a:endParaRPr>
          </a:p>
          <a:p>
            <a:pPr lvl="0">
              <a:spcAft>
                <a:spcPts val="0"/>
              </a:spcAft>
              <a:buFont typeface="+mj-lt"/>
              <a:buAutoNum type="arabicPeriod"/>
            </a:pPr>
            <a:r>
              <a:rPr lang="ru-RU" sz="3600" dirty="0">
                <a:latin typeface="Times New Roman"/>
                <a:ea typeface="Times New Roman"/>
              </a:rPr>
              <a:t>Определите синтаксическую роль местоимения.</a:t>
            </a:r>
            <a:endParaRPr lang="ru-RU" sz="3200" dirty="0">
              <a:latin typeface="Times New Roman"/>
              <a:ea typeface="Times New Roman"/>
            </a:endParaRPr>
          </a:p>
          <a:p>
            <a:pPr lvl="0">
              <a:spcAft>
                <a:spcPts val="0"/>
              </a:spcAft>
              <a:buFont typeface="+mj-lt"/>
              <a:buAutoNum type="arabicPeriod"/>
            </a:pPr>
            <a:r>
              <a:rPr lang="ru-RU" sz="3600" dirty="0">
                <a:latin typeface="Times New Roman"/>
                <a:ea typeface="Times New Roman"/>
              </a:rPr>
              <a:t>Выполните морфемный разбор глаголов этого предложения.</a:t>
            </a:r>
            <a:endParaRPr lang="ru-RU" sz="3200" dirty="0">
              <a:latin typeface="Times New Roman"/>
              <a:ea typeface="Times New Roman"/>
            </a:endParaRPr>
          </a:p>
          <a:p>
            <a:pPr marL="914400">
              <a:spcAft>
                <a:spcPts val="0"/>
              </a:spcAft>
            </a:pPr>
            <a:r>
              <a:rPr lang="ru-RU" sz="3600" dirty="0">
                <a:latin typeface="Times New Roman"/>
                <a:ea typeface="Times New Roman"/>
              </a:rPr>
              <a:t>- Что обозначает суффикс –СЯ?</a:t>
            </a:r>
            <a:endParaRPr lang="ru-RU" sz="3200" dirty="0">
              <a:latin typeface="Times New Roman"/>
              <a:ea typeface="Times New Roman"/>
            </a:endParaRPr>
          </a:p>
          <a:p>
            <a:pPr marL="914400">
              <a:spcAft>
                <a:spcPts val="0"/>
              </a:spcAft>
            </a:pPr>
            <a:r>
              <a:rPr lang="ru-RU" sz="3600" dirty="0">
                <a:latin typeface="Times New Roman"/>
                <a:ea typeface="Times New Roman"/>
              </a:rPr>
              <a:t>-Как называются такие глаголы?</a:t>
            </a:r>
            <a:endParaRPr lang="ru-RU" sz="3200" dirty="0">
              <a:latin typeface="Times New Roman"/>
              <a:ea typeface="Times New Roman"/>
            </a:endParaRPr>
          </a:p>
          <a:p>
            <a:pPr marL="0" indent="0" algn="just">
              <a:buNone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0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Возвратное местоимение </a:t>
            </a:r>
            <a:r>
              <a:rPr lang="ru-RU" sz="40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себя</a:t>
            </a:r>
            <a:endParaRPr lang="ru-RU" sz="4000" i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Девочка 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причесала</a:t>
            </a:r>
            <a:r>
              <a:rPr lang="ru-RU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сь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Девочка причесала </a:t>
            </a:r>
            <a:r>
              <a:rPr lang="ru-RU" sz="6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себя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731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ПРОЕКТНАЯ ДЕЯТЕЛЬНОСТЬ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УЧАЩИХСЯ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1600200"/>
            <a:ext cx="8928992" cy="4997152"/>
          </a:xfrm>
        </p:spPr>
        <p:txBody>
          <a:bodyPr>
            <a:noAutofit/>
          </a:bodyPr>
          <a:lstStyle/>
          <a:p>
            <a:pPr lvl="0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1-ая группа: как изменяется местоимение СЕБЯ по падежам?</a:t>
            </a:r>
          </a:p>
          <a:p>
            <a:pPr lvl="0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2-ая группа: изменяется ли местоимение СЕБЯ по числам?</a:t>
            </a:r>
          </a:p>
          <a:p>
            <a:pPr lvl="0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3-я группа: каким членом предложения может быть возвратное местоимение СЕБЯ?</a:t>
            </a:r>
          </a:p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49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ПРОЕКТНАЯ ДЕЯТЕЛЬНОСТЬ УЧАЩИХСЯ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sz="6000" u="sng" dirty="0">
                <a:latin typeface="Times New Roman" pitchFamily="18" charset="0"/>
                <a:cs typeface="Times New Roman" pitchFamily="18" charset="0"/>
              </a:rPr>
              <a:t>1-ая группа: 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местоимение </a:t>
            </a:r>
            <a:r>
              <a:rPr lang="ru-RU" sz="6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СЕБЯ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не имеет формы именительного падежа.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141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ПРОЕКТНАЯ ДЕЯТЕЛЬНОСТЬ УЧАЩИХСЯ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2-ая группа:</a:t>
            </a:r>
          </a:p>
          <a:p>
            <a:pPr marL="0" lvl="0" indent="0"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местоимение </a:t>
            </a:r>
            <a:r>
              <a:rPr lang="ru-RU" sz="5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СЕБЯ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не изменяется по числам.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712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ПРОЕКТНАЯ ДЕЯТЕЛЬНОСТЬ УЧАЩИХСЯ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ru-RU" sz="5400" dirty="0">
                <a:latin typeface="Times New Roman" pitchFamily="18" charset="0"/>
                <a:cs typeface="Times New Roman" pitchFamily="18" charset="0"/>
              </a:rPr>
              <a:t>3-я группа: </a:t>
            </a:r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5400" dirty="0">
                <a:latin typeface="Times New Roman" pitchFamily="18" charset="0"/>
                <a:cs typeface="Times New Roman" pitchFamily="18" charset="0"/>
              </a:rPr>
              <a:t>предложении местоимение </a:t>
            </a:r>
            <a:r>
              <a:rPr lang="ru-RU" sz="5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СЕБЯ </a:t>
            </a:r>
            <a:r>
              <a:rPr lang="ru-RU" sz="5400" dirty="0">
                <a:latin typeface="Times New Roman" pitchFamily="18" charset="0"/>
                <a:cs typeface="Times New Roman" pitchFamily="18" charset="0"/>
              </a:rPr>
              <a:t>всегда является дополнением.</a:t>
            </a:r>
          </a:p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87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ОПРЕДЕЛЕНИЕ ПАДЕЖА ВОЗВРАТНОГО МЕСТОИМЕНИЯ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lvl="0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Быть требовательным </a:t>
            </a:r>
            <a:r>
              <a:rPr lang="ru-RU" sz="32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к себе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0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брать ответственность </a:t>
            </a:r>
            <a:r>
              <a:rPr lang="ru-RU" sz="32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на себя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0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поставить </a:t>
            </a:r>
            <a:r>
              <a:rPr lang="ru-RU" sz="32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перед собой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цель,</a:t>
            </a:r>
          </a:p>
          <a:p>
            <a:pPr lvl="0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винить в неудачах прежде всего </a:t>
            </a:r>
            <a:r>
              <a:rPr lang="ru-RU" sz="32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себя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0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меньше всего думать </a:t>
            </a:r>
            <a:r>
              <a:rPr lang="ru-RU" sz="32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32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себе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следить </a:t>
            </a:r>
            <a:r>
              <a:rPr lang="ru-RU" sz="32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за собой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0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отдавать </a:t>
            </a:r>
            <a:r>
              <a:rPr lang="ru-RU" sz="32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себе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отчет в своих поступках,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владеть </a:t>
            </a:r>
            <a:r>
              <a:rPr lang="ru-RU" sz="32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собой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86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27</TotalTime>
  <Words>394</Words>
  <Application>Microsoft Office PowerPoint</Application>
  <PresentationFormat>Экран (4:3)</PresentationFormat>
  <Paragraphs>57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Горизонт</vt:lpstr>
      <vt:lpstr>Возвратное местоимение</vt:lpstr>
      <vt:lpstr>Фронтальный опрос</vt:lpstr>
      <vt:lpstr>СИНТАКСИЧЕСКИЙ РАЗБОР ПРЕДЛОЖЕНИЯ </vt:lpstr>
      <vt:lpstr>Возвратное местоимение себя</vt:lpstr>
      <vt:lpstr>ПРОЕКТНАЯ ДЕЯТЕЛЬНОСТЬ УЧАЩИХСЯ</vt:lpstr>
      <vt:lpstr>ПРОЕКТНАЯ ДЕЯТЕЛЬНОСТЬ УЧАЩИХСЯ</vt:lpstr>
      <vt:lpstr>ПРОЕКТНАЯ ДЕЯТЕЛЬНОСТЬ УЧАЩИХСЯ</vt:lpstr>
      <vt:lpstr>ПРОЕКТНАЯ ДЕЯТЕЛЬНОСТЬ УЧАЩИХСЯ</vt:lpstr>
      <vt:lpstr>ОПРЕДЕЛЕНИЕ ПАДЕЖА ВОЗВРАТНОГО МЕСТОИМЕНИЯ</vt:lpstr>
      <vt:lpstr>РАБОТА ПО ПРЕДУПРЕЖДЕНИЮ РЕЧЕВЫХ И ГРАММАТИЧЕСКИХ ОШИБОК</vt:lpstr>
      <vt:lpstr>РАБОТА ПО ОБОГАЩЕНИЮ РЕЧИ УЧАЩИХСЯ УСТОЙЧИВЫМИ СЛОВОСОЧЕТАНИЯМИ</vt:lpstr>
      <vt:lpstr>РАБОТА ПО ОБОГАЩЕНИЮ РЕЧИ УЧАЩИХСЯ УСТОЙЧИВЫМИ СЛОВОСОЧЕТАНИЯМИ</vt:lpstr>
      <vt:lpstr>РАБОТА ПО ОБОГАЩЕНИЮ РЕЧИ УЧАЩИХСЯ УСТОЙЧИВЫМИ СЛОВОСОЧЕТАНИЯМИ</vt:lpstr>
      <vt:lpstr>ДОМАШНЕЕ ЗАДАНИЕ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Возвратное местоимение</dc:title>
  <dc:creator>Julia</dc:creator>
  <cp:lastModifiedBy>Julia</cp:lastModifiedBy>
  <cp:revision>3</cp:revision>
  <dcterms:created xsi:type="dcterms:W3CDTF">2011-09-27T11:19:04Z</dcterms:created>
  <dcterms:modified xsi:type="dcterms:W3CDTF">2011-09-27T11:46:53Z</dcterms:modified>
</cp:coreProperties>
</file>